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9">
  <p:sldMasterIdLst>
    <p:sldMasterId id="2147483696" r:id="rId4"/>
  </p:sldMasterIdLst>
  <p:notesMasterIdLst>
    <p:notesMasterId r:id="rId40"/>
  </p:notesMasterIdLst>
  <p:handoutMasterIdLst>
    <p:handoutMasterId r:id="rId41"/>
  </p:handoutMasterIdLst>
  <p:sldIdLst>
    <p:sldId id="316" r:id="rId5"/>
    <p:sldId id="319" r:id="rId6"/>
    <p:sldId id="281" r:id="rId7"/>
    <p:sldId id="284" r:id="rId8"/>
    <p:sldId id="285" r:id="rId9"/>
    <p:sldId id="283" r:id="rId10"/>
    <p:sldId id="282" r:id="rId11"/>
    <p:sldId id="286" r:id="rId12"/>
    <p:sldId id="287" r:id="rId13"/>
    <p:sldId id="288" r:id="rId14"/>
    <p:sldId id="289" r:id="rId15"/>
    <p:sldId id="290" r:id="rId16"/>
    <p:sldId id="292" r:id="rId17"/>
    <p:sldId id="291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1" r:id="rId26"/>
    <p:sldId id="305" r:id="rId27"/>
    <p:sldId id="306" r:id="rId28"/>
    <p:sldId id="307" r:id="rId29"/>
    <p:sldId id="308" r:id="rId30"/>
    <p:sldId id="309" r:id="rId31"/>
    <p:sldId id="310" r:id="rId32"/>
    <p:sldId id="312" r:id="rId33"/>
    <p:sldId id="311" r:id="rId34"/>
    <p:sldId id="313" r:id="rId35"/>
    <p:sldId id="303" r:id="rId36"/>
    <p:sldId id="304" r:id="rId37"/>
    <p:sldId id="314" r:id="rId38"/>
    <p:sldId id="315" r:id="rId39"/>
  </p:sldIdLst>
  <p:sldSz cx="8120063" cy="10826750" type="B4ISO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10" userDrawn="1">
          <p15:clr>
            <a:srgbClr val="A4A3A4"/>
          </p15:clr>
        </p15:guide>
        <p15:guide id="2" pos="25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3307"/>
    <a:srgbClr val="E46E4C"/>
    <a:srgbClr val="AB0534"/>
    <a:srgbClr val="58585B"/>
    <a:srgbClr val="FF33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0DFC43-5F6D-4DC3-BE9F-1191A2D302C2}" v="7" dt="2021-03-23T08:22:45.0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2538" y="-168"/>
      </p:cViewPr>
      <p:guideLst>
        <p:guide orient="horz" pos="3410"/>
        <p:guide pos="25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Ogier" userId="e94dd301-c36b-4141-8058-e31834739bcf" providerId="ADAL" clId="{6E09BAA3-621C-42D7-9E4F-158FA5FF8A95}"/>
    <pc:docChg chg="undo redo custSel delSld modSld sldOrd">
      <pc:chgData name="Ana Ogier" userId="e94dd301-c36b-4141-8058-e31834739bcf" providerId="ADAL" clId="{6E09BAA3-621C-42D7-9E4F-158FA5FF8A95}" dt="2021-03-04T03:37:36.507" v="1434" actId="2696"/>
      <pc:docMkLst>
        <pc:docMk/>
      </pc:docMkLst>
      <pc:sldChg chg="addSp delSp modSp mod">
        <pc:chgData name="Ana Ogier" userId="e94dd301-c36b-4141-8058-e31834739bcf" providerId="ADAL" clId="{6E09BAA3-621C-42D7-9E4F-158FA5FF8A95}" dt="2021-03-04T03:25:35.901" v="1296" actId="208"/>
        <pc:sldMkLst>
          <pc:docMk/>
          <pc:sldMk cId="1074600914" sldId="281"/>
        </pc:sldMkLst>
        <pc:spChg chg="mod">
          <ac:chgData name="Ana Ogier" userId="e94dd301-c36b-4141-8058-e31834739bcf" providerId="ADAL" clId="{6E09BAA3-621C-42D7-9E4F-158FA5FF8A95}" dt="2021-03-03T00:19:37.491" v="207" actId="207"/>
          <ac:spMkLst>
            <pc:docMk/>
            <pc:sldMk cId="1074600914" sldId="281"/>
            <ac:spMk id="9" creationId="{4F9C51D6-0577-4E71-B9D2-02E79CD53B58}"/>
          </ac:spMkLst>
        </pc:spChg>
        <pc:spChg chg="mod">
          <ac:chgData name="Ana Ogier" userId="e94dd301-c36b-4141-8058-e31834739bcf" providerId="ADAL" clId="{6E09BAA3-621C-42D7-9E4F-158FA5FF8A95}" dt="2021-03-03T00:40:30.481" v="310" actId="207"/>
          <ac:spMkLst>
            <pc:docMk/>
            <pc:sldMk cId="1074600914" sldId="281"/>
            <ac:spMk id="13" creationId="{64D8520E-E8E1-49D5-9D87-F1486118C28B}"/>
          </ac:spMkLst>
        </pc:spChg>
        <pc:spChg chg="mod">
          <ac:chgData name="Ana Ogier" userId="e94dd301-c36b-4141-8058-e31834739bcf" providerId="ADAL" clId="{6E09BAA3-621C-42D7-9E4F-158FA5FF8A95}" dt="2021-03-04T03:25:29.339" v="1295" actId="207"/>
          <ac:spMkLst>
            <pc:docMk/>
            <pc:sldMk cId="1074600914" sldId="281"/>
            <ac:spMk id="24" creationId="{A93AC68B-0B7A-45B6-8211-EB05330FFCF5}"/>
          </ac:spMkLst>
        </pc:spChg>
        <pc:picChg chg="del">
          <ac:chgData name="Ana Ogier" userId="e94dd301-c36b-4141-8058-e31834739bcf" providerId="ADAL" clId="{6E09BAA3-621C-42D7-9E4F-158FA5FF8A95}" dt="2021-03-04T02:34:41.342" v="369" actId="478"/>
          <ac:picMkLst>
            <pc:docMk/>
            <pc:sldMk cId="1074600914" sldId="281"/>
            <ac:picMk id="3" creationId="{2A10F7AF-D354-4377-9E2B-C56D7D2B648B}"/>
          </ac:picMkLst>
        </pc:picChg>
        <pc:picChg chg="add mod">
          <ac:chgData name="Ana Ogier" userId="e94dd301-c36b-4141-8058-e31834739bcf" providerId="ADAL" clId="{6E09BAA3-621C-42D7-9E4F-158FA5FF8A95}" dt="2021-03-04T02:34:43.964" v="373" actId="1037"/>
          <ac:picMkLst>
            <pc:docMk/>
            <pc:sldMk cId="1074600914" sldId="281"/>
            <ac:picMk id="5" creationId="{815E3F91-7610-47EA-812F-3194490CAF0D}"/>
          </ac:picMkLst>
        </pc:picChg>
        <pc:cxnChg chg="mod">
          <ac:chgData name="Ana Ogier" userId="e94dd301-c36b-4141-8058-e31834739bcf" providerId="ADAL" clId="{6E09BAA3-621C-42D7-9E4F-158FA5FF8A95}" dt="2021-03-04T03:25:35.901" v="1296" actId="208"/>
          <ac:cxnSpMkLst>
            <pc:docMk/>
            <pc:sldMk cId="1074600914" sldId="281"/>
            <ac:cxnSpMk id="4" creationId="{94589CC2-F57C-44F3-AB0D-C783359A0E66}"/>
          </ac:cxnSpMkLst>
        </pc:cxnChg>
      </pc:sldChg>
      <pc:sldChg chg="addSp delSp modSp mod">
        <pc:chgData name="Ana Ogier" userId="e94dd301-c36b-4141-8058-e31834739bcf" providerId="ADAL" clId="{6E09BAA3-621C-42D7-9E4F-158FA5FF8A95}" dt="2021-03-04T03:26:21.196" v="1299" actId="207"/>
        <pc:sldMkLst>
          <pc:docMk/>
          <pc:sldMk cId="3546786974" sldId="282"/>
        </pc:sldMkLst>
        <pc:spChg chg="mod">
          <ac:chgData name="Ana Ogier" userId="e94dd301-c36b-4141-8058-e31834739bcf" providerId="ADAL" clId="{6E09BAA3-621C-42D7-9E4F-158FA5FF8A95}" dt="2021-03-03T00:22:06.012" v="220" actId="207"/>
          <ac:spMkLst>
            <pc:docMk/>
            <pc:sldMk cId="3546786974" sldId="282"/>
            <ac:spMk id="9" creationId="{4F9C51D6-0577-4E71-B9D2-02E79CD53B58}"/>
          </ac:spMkLst>
        </pc:spChg>
        <pc:spChg chg="mod">
          <ac:chgData name="Ana Ogier" userId="e94dd301-c36b-4141-8058-e31834739bcf" providerId="ADAL" clId="{6E09BAA3-621C-42D7-9E4F-158FA5FF8A95}" dt="2021-03-03T00:41:45.598" v="316" actId="207"/>
          <ac:spMkLst>
            <pc:docMk/>
            <pc:sldMk cId="3546786974" sldId="282"/>
            <ac:spMk id="16" creationId="{EB7AA7E0-199C-4F88-AA30-F5857A85F6C2}"/>
          </ac:spMkLst>
        </pc:spChg>
        <pc:spChg chg="mod">
          <ac:chgData name="Ana Ogier" userId="e94dd301-c36b-4141-8058-e31834739bcf" providerId="ADAL" clId="{6E09BAA3-621C-42D7-9E4F-158FA5FF8A95}" dt="2021-03-04T03:26:21.196" v="1299" actId="207"/>
          <ac:spMkLst>
            <pc:docMk/>
            <pc:sldMk cId="3546786974" sldId="282"/>
            <ac:spMk id="24" creationId="{A93AC68B-0B7A-45B6-8211-EB05330FFCF5}"/>
          </ac:spMkLst>
        </pc:spChg>
        <pc:grpChg chg="add mod">
          <ac:chgData name="Ana Ogier" userId="e94dd301-c36b-4141-8058-e31834739bcf" providerId="ADAL" clId="{6E09BAA3-621C-42D7-9E4F-158FA5FF8A95}" dt="2021-03-04T03:01:48.609" v="1074" actId="164"/>
          <ac:grpSpMkLst>
            <pc:docMk/>
            <pc:sldMk cId="3546786974" sldId="282"/>
            <ac:grpSpMk id="2" creationId="{5E3AF5A9-0FE9-48B7-BA18-F19CEDBE994A}"/>
          </ac:grpSpMkLst>
        </pc:grpChg>
        <pc:picChg chg="del">
          <ac:chgData name="Ana Ogier" userId="e94dd301-c36b-4141-8058-e31834739bcf" providerId="ADAL" clId="{6E09BAA3-621C-42D7-9E4F-158FA5FF8A95}" dt="2021-03-04T03:00:55.005" v="1061" actId="478"/>
          <ac:picMkLst>
            <pc:docMk/>
            <pc:sldMk cId="3546786974" sldId="282"/>
            <ac:picMk id="5" creationId="{FA66FDC7-91E2-4133-9634-6D55B2F9A245}"/>
          </ac:picMkLst>
        </pc:picChg>
        <pc:picChg chg="del">
          <ac:chgData name="Ana Ogier" userId="e94dd301-c36b-4141-8058-e31834739bcf" providerId="ADAL" clId="{6E09BAA3-621C-42D7-9E4F-158FA5FF8A95}" dt="2021-03-04T03:01:15.387" v="1066" actId="478"/>
          <ac:picMkLst>
            <pc:docMk/>
            <pc:sldMk cId="3546786974" sldId="282"/>
            <ac:picMk id="8" creationId="{77343AAB-85C3-4450-96D9-38CAF80130DB}"/>
          </ac:picMkLst>
        </pc:picChg>
        <pc:picChg chg="del">
          <ac:chgData name="Ana Ogier" userId="e94dd301-c36b-4141-8058-e31834739bcf" providerId="ADAL" clId="{6E09BAA3-621C-42D7-9E4F-158FA5FF8A95}" dt="2021-03-04T03:01:30.141" v="1070" actId="478"/>
          <ac:picMkLst>
            <pc:docMk/>
            <pc:sldMk cId="3546786974" sldId="282"/>
            <ac:picMk id="11" creationId="{F9358D79-3568-4CF5-853F-6E69AAEFD019}"/>
          </ac:picMkLst>
        </pc:picChg>
        <pc:picChg chg="add mod">
          <ac:chgData name="Ana Ogier" userId="e94dd301-c36b-4141-8058-e31834739bcf" providerId="ADAL" clId="{6E09BAA3-621C-42D7-9E4F-158FA5FF8A95}" dt="2021-03-04T03:01:48.609" v="1074" actId="164"/>
          <ac:picMkLst>
            <pc:docMk/>
            <pc:sldMk cId="3546786974" sldId="282"/>
            <ac:picMk id="2050" creationId="{43858809-9A92-4184-84FF-E01610A720D4}"/>
          </ac:picMkLst>
        </pc:picChg>
        <pc:picChg chg="add mod">
          <ac:chgData name="Ana Ogier" userId="e94dd301-c36b-4141-8058-e31834739bcf" providerId="ADAL" clId="{6E09BAA3-621C-42D7-9E4F-158FA5FF8A95}" dt="2021-03-04T03:01:48.609" v="1074" actId="164"/>
          <ac:picMkLst>
            <pc:docMk/>
            <pc:sldMk cId="3546786974" sldId="282"/>
            <ac:picMk id="2051" creationId="{C9FE396A-1723-4E80-AE68-6FF302839DE9}"/>
          </ac:picMkLst>
        </pc:picChg>
        <pc:picChg chg="add mod">
          <ac:chgData name="Ana Ogier" userId="e94dd301-c36b-4141-8058-e31834739bcf" providerId="ADAL" clId="{6E09BAA3-621C-42D7-9E4F-158FA5FF8A95}" dt="2021-03-04T03:01:48.609" v="1074" actId="164"/>
          <ac:picMkLst>
            <pc:docMk/>
            <pc:sldMk cId="3546786974" sldId="282"/>
            <ac:picMk id="2052" creationId="{36F8742F-354C-464F-B794-668E4243E729}"/>
          </ac:picMkLst>
        </pc:picChg>
      </pc:sldChg>
      <pc:sldChg chg="addSp delSp modSp mod">
        <pc:chgData name="Ana Ogier" userId="e94dd301-c36b-4141-8058-e31834739bcf" providerId="ADAL" clId="{6E09BAA3-621C-42D7-9E4F-158FA5FF8A95}" dt="2021-03-04T03:26:09.411" v="1298" actId="207"/>
        <pc:sldMkLst>
          <pc:docMk/>
          <pc:sldMk cId="1753806126" sldId="283"/>
        </pc:sldMkLst>
        <pc:spChg chg="mod">
          <ac:chgData name="Ana Ogier" userId="e94dd301-c36b-4141-8058-e31834739bcf" providerId="ADAL" clId="{6E09BAA3-621C-42D7-9E4F-158FA5FF8A95}" dt="2021-03-03T00:21:20.199" v="216" actId="207"/>
          <ac:spMkLst>
            <pc:docMk/>
            <pc:sldMk cId="1753806126" sldId="283"/>
            <ac:spMk id="9" creationId="{4F9C51D6-0577-4E71-B9D2-02E79CD53B58}"/>
          </ac:spMkLst>
        </pc:spChg>
        <pc:spChg chg="add mod">
          <ac:chgData name="Ana Ogier" userId="e94dd301-c36b-4141-8058-e31834739bcf" providerId="ADAL" clId="{6E09BAA3-621C-42D7-9E4F-158FA5FF8A95}" dt="2021-03-02T21:01:32.476" v="89" actId="571"/>
          <ac:spMkLst>
            <pc:docMk/>
            <pc:sldMk cId="1753806126" sldId="283"/>
            <ac:spMk id="16" creationId="{9AD458FF-099C-4527-B190-CD9F657EA8EC}"/>
          </ac:spMkLst>
        </pc:spChg>
        <pc:spChg chg="add mod">
          <ac:chgData name="Ana Ogier" userId="e94dd301-c36b-4141-8058-e31834739bcf" providerId="ADAL" clId="{6E09BAA3-621C-42D7-9E4F-158FA5FF8A95}" dt="2021-03-02T21:01:38.120" v="91" actId="571"/>
          <ac:spMkLst>
            <pc:docMk/>
            <pc:sldMk cId="1753806126" sldId="283"/>
            <ac:spMk id="17" creationId="{C58646D1-0401-4139-9489-10B81E354429}"/>
          </ac:spMkLst>
        </pc:spChg>
        <pc:spChg chg="mod">
          <ac:chgData name="Ana Ogier" userId="e94dd301-c36b-4141-8058-e31834739bcf" providerId="ADAL" clId="{6E09BAA3-621C-42D7-9E4F-158FA5FF8A95}" dt="2021-03-04T02:59:53.078" v="1059" actId="1076"/>
          <ac:spMkLst>
            <pc:docMk/>
            <pc:sldMk cId="1753806126" sldId="283"/>
            <ac:spMk id="18" creationId="{F9DCC76F-F268-43FF-B8B1-C0ABE4C764AC}"/>
          </ac:spMkLst>
        </pc:spChg>
        <pc:spChg chg="mod">
          <ac:chgData name="Ana Ogier" userId="e94dd301-c36b-4141-8058-e31834739bcf" providerId="ADAL" clId="{6E09BAA3-621C-42D7-9E4F-158FA5FF8A95}" dt="2021-03-04T02:59:45.245" v="1057" actId="1076"/>
          <ac:spMkLst>
            <pc:docMk/>
            <pc:sldMk cId="1753806126" sldId="283"/>
            <ac:spMk id="20" creationId="{C3A6354C-15A2-4912-8F78-4C597A311D06}"/>
          </ac:spMkLst>
        </pc:spChg>
        <pc:spChg chg="mod">
          <ac:chgData name="Ana Ogier" userId="e94dd301-c36b-4141-8058-e31834739bcf" providerId="ADAL" clId="{6E09BAA3-621C-42D7-9E4F-158FA5FF8A95}" dt="2021-03-04T03:26:09.411" v="1298" actId="207"/>
          <ac:spMkLst>
            <pc:docMk/>
            <pc:sldMk cId="1753806126" sldId="283"/>
            <ac:spMk id="24" creationId="{A93AC68B-0B7A-45B6-8211-EB05330FFCF5}"/>
          </ac:spMkLst>
        </pc:spChg>
        <pc:spChg chg="add del mod">
          <ac:chgData name="Ana Ogier" userId="e94dd301-c36b-4141-8058-e31834739bcf" providerId="ADAL" clId="{6E09BAA3-621C-42D7-9E4F-158FA5FF8A95}" dt="2021-03-03T00:41:22.791" v="314" actId="207"/>
          <ac:spMkLst>
            <pc:docMk/>
            <pc:sldMk cId="1753806126" sldId="283"/>
            <ac:spMk id="26" creationId="{E4CB9724-2E84-4D3A-BBD2-3E688ABA6AF3}"/>
          </ac:spMkLst>
        </pc:spChg>
      </pc:sldChg>
      <pc:sldChg chg="modSp mod">
        <pc:chgData name="Ana Ogier" userId="e94dd301-c36b-4141-8058-e31834739bcf" providerId="ADAL" clId="{6E09BAA3-621C-42D7-9E4F-158FA5FF8A95}" dt="2021-03-04T03:25:42.956" v="1297" actId="207"/>
        <pc:sldMkLst>
          <pc:docMk/>
          <pc:sldMk cId="1876311965" sldId="284"/>
        </pc:sldMkLst>
        <pc:spChg chg="mod">
          <ac:chgData name="Ana Ogier" userId="e94dd301-c36b-4141-8058-e31834739bcf" providerId="ADAL" clId="{6E09BAA3-621C-42D7-9E4F-158FA5FF8A95}" dt="2021-03-03T00:20:17.692" v="210" actId="207"/>
          <ac:spMkLst>
            <pc:docMk/>
            <pc:sldMk cId="1876311965" sldId="284"/>
            <ac:spMk id="9" creationId="{4F9C51D6-0577-4E71-B9D2-02E79CD53B58}"/>
          </ac:spMkLst>
        </pc:spChg>
        <pc:spChg chg="mod">
          <ac:chgData name="Ana Ogier" userId="e94dd301-c36b-4141-8058-e31834739bcf" providerId="ADAL" clId="{6E09BAA3-621C-42D7-9E4F-158FA5FF8A95}" dt="2021-03-03T00:40:38.824" v="311" actId="207"/>
          <ac:spMkLst>
            <pc:docMk/>
            <pc:sldMk cId="1876311965" sldId="284"/>
            <ac:spMk id="13" creationId="{64D8520E-E8E1-49D5-9D87-F1486118C28B}"/>
          </ac:spMkLst>
        </pc:spChg>
        <pc:spChg chg="mod">
          <ac:chgData name="Ana Ogier" userId="e94dd301-c36b-4141-8058-e31834739bcf" providerId="ADAL" clId="{6E09BAA3-621C-42D7-9E4F-158FA5FF8A95}" dt="2021-03-04T03:25:42.956" v="1297" actId="207"/>
          <ac:spMkLst>
            <pc:docMk/>
            <pc:sldMk cId="1876311965" sldId="284"/>
            <ac:spMk id="24" creationId="{A93AC68B-0B7A-45B6-8211-EB05330FFCF5}"/>
          </ac:spMkLst>
        </pc:spChg>
      </pc:sldChg>
      <pc:sldChg chg="modSp mod">
        <pc:chgData name="Ana Ogier" userId="e94dd301-c36b-4141-8058-e31834739bcf" providerId="ADAL" clId="{6E09BAA3-621C-42D7-9E4F-158FA5FF8A95}" dt="2021-03-04T02:35:21.136" v="375" actId="207"/>
        <pc:sldMkLst>
          <pc:docMk/>
          <pc:sldMk cId="3862180836" sldId="285"/>
        </pc:sldMkLst>
        <pc:spChg chg="mod">
          <ac:chgData name="Ana Ogier" userId="e94dd301-c36b-4141-8058-e31834739bcf" providerId="ADAL" clId="{6E09BAA3-621C-42D7-9E4F-158FA5FF8A95}" dt="2021-03-03T00:21:09.762" v="215" actId="207"/>
          <ac:spMkLst>
            <pc:docMk/>
            <pc:sldMk cId="3862180836" sldId="285"/>
            <ac:spMk id="9" creationId="{4F9C51D6-0577-4E71-B9D2-02E79CD53B58}"/>
          </ac:spMkLst>
        </pc:spChg>
        <pc:spChg chg="mod">
          <ac:chgData name="Ana Ogier" userId="e94dd301-c36b-4141-8058-e31834739bcf" providerId="ADAL" clId="{6E09BAA3-621C-42D7-9E4F-158FA5FF8A95}" dt="2021-03-03T00:40:53.870" v="312" actId="207"/>
          <ac:spMkLst>
            <pc:docMk/>
            <pc:sldMk cId="3862180836" sldId="285"/>
            <ac:spMk id="13" creationId="{64D8520E-E8E1-49D5-9D87-F1486118C28B}"/>
          </ac:spMkLst>
        </pc:spChg>
        <pc:spChg chg="mod">
          <ac:chgData name="Ana Ogier" userId="e94dd301-c36b-4141-8058-e31834739bcf" providerId="ADAL" clId="{6E09BAA3-621C-42D7-9E4F-158FA5FF8A95}" dt="2021-03-04T02:35:21.136" v="375" actId="207"/>
          <ac:spMkLst>
            <pc:docMk/>
            <pc:sldMk cId="3862180836" sldId="285"/>
            <ac:spMk id="24" creationId="{A93AC68B-0B7A-45B6-8211-EB05330FFCF5}"/>
          </ac:spMkLst>
        </pc:spChg>
      </pc:sldChg>
      <pc:sldChg chg="addSp delSp modSp mod">
        <pc:chgData name="Ana Ogier" userId="e94dd301-c36b-4141-8058-e31834739bcf" providerId="ADAL" clId="{6E09BAA3-621C-42D7-9E4F-158FA5FF8A95}" dt="2021-03-04T03:26:32.016" v="1300" actId="207"/>
        <pc:sldMkLst>
          <pc:docMk/>
          <pc:sldMk cId="3958667461" sldId="286"/>
        </pc:sldMkLst>
        <pc:spChg chg="mod">
          <ac:chgData name="Ana Ogier" userId="e94dd301-c36b-4141-8058-e31834739bcf" providerId="ADAL" clId="{6E09BAA3-621C-42D7-9E4F-158FA5FF8A95}" dt="2021-03-04T03:00:22.008" v="1060" actId="207"/>
          <ac:spMkLst>
            <pc:docMk/>
            <pc:sldMk cId="3958667461" sldId="286"/>
            <ac:spMk id="9" creationId="{4F9C51D6-0577-4E71-B9D2-02E79CD53B58}"/>
          </ac:spMkLst>
        </pc:spChg>
        <pc:spChg chg="mod">
          <ac:chgData name="Ana Ogier" userId="e94dd301-c36b-4141-8058-e31834739bcf" providerId="ADAL" clId="{6E09BAA3-621C-42D7-9E4F-158FA5FF8A95}" dt="2021-03-04T03:02:49.173" v="1083" actId="207"/>
          <ac:spMkLst>
            <pc:docMk/>
            <pc:sldMk cId="3958667461" sldId="286"/>
            <ac:spMk id="18" creationId="{26FB44F8-A0D5-436A-A645-7665E2ADFB47}"/>
          </ac:spMkLst>
        </pc:spChg>
        <pc:spChg chg="mod">
          <ac:chgData name="Ana Ogier" userId="e94dd301-c36b-4141-8058-e31834739bcf" providerId="ADAL" clId="{6E09BAA3-621C-42D7-9E4F-158FA5FF8A95}" dt="2021-03-04T03:26:32.016" v="1300" actId="207"/>
          <ac:spMkLst>
            <pc:docMk/>
            <pc:sldMk cId="3958667461" sldId="286"/>
            <ac:spMk id="24" creationId="{A93AC68B-0B7A-45B6-8211-EB05330FFCF5}"/>
          </ac:spMkLst>
        </pc:spChg>
        <pc:picChg chg="del">
          <ac:chgData name="Ana Ogier" userId="e94dd301-c36b-4141-8058-e31834739bcf" providerId="ADAL" clId="{6E09BAA3-621C-42D7-9E4F-158FA5FF8A95}" dt="2021-03-04T03:01:57.951" v="1075" actId="478"/>
          <ac:picMkLst>
            <pc:docMk/>
            <pc:sldMk cId="3958667461" sldId="286"/>
            <ac:picMk id="14" creationId="{3D18407F-8D59-4DEE-BDAA-30C69D31C8DA}"/>
          </ac:picMkLst>
        </pc:picChg>
        <pc:picChg chg="mod">
          <ac:chgData name="Ana Ogier" userId="e94dd301-c36b-4141-8058-e31834739bcf" providerId="ADAL" clId="{6E09BAA3-621C-42D7-9E4F-158FA5FF8A95}" dt="2021-03-04T03:02:38.931" v="1082" actId="14100"/>
          <ac:picMkLst>
            <pc:docMk/>
            <pc:sldMk cId="3958667461" sldId="286"/>
            <ac:picMk id="25" creationId="{EEDFE03F-26E5-4F68-BB93-4336B9DD50DD}"/>
          </ac:picMkLst>
        </pc:picChg>
        <pc:picChg chg="add mod">
          <ac:chgData name="Ana Ogier" userId="e94dd301-c36b-4141-8058-e31834739bcf" providerId="ADAL" clId="{6E09BAA3-621C-42D7-9E4F-158FA5FF8A95}" dt="2021-03-04T03:02:32.230" v="1081" actId="208"/>
          <ac:picMkLst>
            <pc:docMk/>
            <pc:sldMk cId="3958667461" sldId="286"/>
            <ac:picMk id="3074" creationId="{76B2F46C-8B4B-434A-BAD4-A4F736A35ED7}"/>
          </ac:picMkLst>
        </pc:picChg>
      </pc:sldChg>
      <pc:sldChg chg="addSp modSp mod">
        <pc:chgData name="Ana Ogier" userId="e94dd301-c36b-4141-8058-e31834739bcf" providerId="ADAL" clId="{6E09BAA3-621C-42D7-9E4F-158FA5FF8A95}" dt="2021-03-04T03:03:11.267" v="1085" actId="164"/>
        <pc:sldMkLst>
          <pc:docMk/>
          <pc:sldMk cId="27882255" sldId="287"/>
        </pc:sldMkLst>
        <pc:spChg chg="mod">
          <ac:chgData name="Ana Ogier" userId="e94dd301-c36b-4141-8058-e31834739bcf" providerId="ADAL" clId="{6E09BAA3-621C-42D7-9E4F-158FA5FF8A95}" dt="2021-03-03T00:24:33.529" v="226" actId="207"/>
          <ac:spMkLst>
            <pc:docMk/>
            <pc:sldMk cId="27882255" sldId="287"/>
            <ac:spMk id="9" creationId="{4F9C51D6-0577-4E71-B9D2-02E79CD53B58}"/>
          </ac:spMkLst>
        </pc:spChg>
        <pc:spChg chg="mod">
          <ac:chgData name="Ana Ogier" userId="e94dd301-c36b-4141-8058-e31834739bcf" providerId="ADAL" clId="{6E09BAA3-621C-42D7-9E4F-158FA5FF8A95}" dt="2021-03-04T03:02:57.937" v="1084" actId="207"/>
          <ac:spMkLst>
            <pc:docMk/>
            <pc:sldMk cId="27882255" sldId="287"/>
            <ac:spMk id="12" creationId="{DE0C97BE-6FA2-4D09-842D-8597673C7FC9}"/>
          </ac:spMkLst>
        </pc:spChg>
        <pc:spChg chg="mod">
          <ac:chgData name="Ana Ogier" userId="e94dd301-c36b-4141-8058-e31834739bcf" providerId="ADAL" clId="{6E09BAA3-621C-42D7-9E4F-158FA5FF8A95}" dt="2021-03-04T02:35:40.601" v="379" actId="207"/>
          <ac:spMkLst>
            <pc:docMk/>
            <pc:sldMk cId="27882255" sldId="287"/>
            <ac:spMk id="24" creationId="{A93AC68B-0B7A-45B6-8211-EB05330FFCF5}"/>
          </ac:spMkLst>
        </pc:spChg>
        <pc:grpChg chg="add mod">
          <ac:chgData name="Ana Ogier" userId="e94dd301-c36b-4141-8058-e31834739bcf" providerId="ADAL" clId="{6E09BAA3-621C-42D7-9E4F-158FA5FF8A95}" dt="2021-03-04T03:03:11.267" v="1085" actId="164"/>
          <ac:grpSpMkLst>
            <pc:docMk/>
            <pc:sldMk cId="27882255" sldId="287"/>
            <ac:grpSpMk id="2" creationId="{2E0927FB-52FB-4E73-B78C-100EF14EB197}"/>
          </ac:grpSpMkLst>
        </pc:grpChg>
        <pc:picChg chg="mod">
          <ac:chgData name="Ana Ogier" userId="e94dd301-c36b-4141-8058-e31834739bcf" providerId="ADAL" clId="{6E09BAA3-621C-42D7-9E4F-158FA5FF8A95}" dt="2021-03-04T03:03:11.267" v="1085" actId="164"/>
          <ac:picMkLst>
            <pc:docMk/>
            <pc:sldMk cId="27882255" sldId="287"/>
            <ac:picMk id="11" creationId="{45EC524A-6A07-452C-8EE3-0FF05228795A}"/>
          </ac:picMkLst>
        </pc:picChg>
        <pc:picChg chg="mod">
          <ac:chgData name="Ana Ogier" userId="e94dd301-c36b-4141-8058-e31834739bcf" providerId="ADAL" clId="{6E09BAA3-621C-42D7-9E4F-158FA5FF8A95}" dt="2021-03-04T03:03:11.267" v="1085" actId="164"/>
          <ac:picMkLst>
            <pc:docMk/>
            <pc:sldMk cId="27882255" sldId="287"/>
            <ac:picMk id="15" creationId="{A85D423A-05FF-41D4-A541-1020CD9464BF}"/>
          </ac:picMkLst>
        </pc:picChg>
        <pc:picChg chg="mod">
          <ac:chgData name="Ana Ogier" userId="e94dd301-c36b-4141-8058-e31834739bcf" providerId="ADAL" clId="{6E09BAA3-621C-42D7-9E4F-158FA5FF8A95}" dt="2021-03-04T03:03:11.267" v="1085" actId="164"/>
          <ac:picMkLst>
            <pc:docMk/>
            <pc:sldMk cId="27882255" sldId="287"/>
            <ac:picMk id="17" creationId="{58BF499D-2C60-4F47-B0C3-60F704F865DA}"/>
          </ac:picMkLst>
        </pc:picChg>
        <pc:picChg chg="mod">
          <ac:chgData name="Ana Ogier" userId="e94dd301-c36b-4141-8058-e31834739bcf" providerId="ADAL" clId="{6E09BAA3-621C-42D7-9E4F-158FA5FF8A95}" dt="2021-03-04T03:03:11.267" v="1085" actId="164"/>
          <ac:picMkLst>
            <pc:docMk/>
            <pc:sldMk cId="27882255" sldId="287"/>
            <ac:picMk id="19" creationId="{B0C08DA5-B52E-46D5-88CC-C02A2FB1A71E}"/>
          </ac:picMkLst>
        </pc:picChg>
        <pc:picChg chg="mod">
          <ac:chgData name="Ana Ogier" userId="e94dd301-c36b-4141-8058-e31834739bcf" providerId="ADAL" clId="{6E09BAA3-621C-42D7-9E4F-158FA5FF8A95}" dt="2021-03-04T03:03:11.267" v="1085" actId="164"/>
          <ac:picMkLst>
            <pc:docMk/>
            <pc:sldMk cId="27882255" sldId="287"/>
            <ac:picMk id="25" creationId="{3C310908-6678-4904-9F49-9A50B45DB80A}"/>
          </ac:picMkLst>
        </pc:picChg>
        <pc:picChg chg="mod">
          <ac:chgData name="Ana Ogier" userId="e94dd301-c36b-4141-8058-e31834739bcf" providerId="ADAL" clId="{6E09BAA3-621C-42D7-9E4F-158FA5FF8A95}" dt="2021-03-04T03:03:11.267" v="1085" actId="164"/>
          <ac:picMkLst>
            <pc:docMk/>
            <pc:sldMk cId="27882255" sldId="287"/>
            <ac:picMk id="27" creationId="{54379797-B143-40ED-B656-F032A43880FE}"/>
          </ac:picMkLst>
        </pc:picChg>
        <pc:picChg chg="mod">
          <ac:chgData name="Ana Ogier" userId="e94dd301-c36b-4141-8058-e31834739bcf" providerId="ADAL" clId="{6E09BAA3-621C-42D7-9E4F-158FA5FF8A95}" dt="2021-03-04T03:03:11.267" v="1085" actId="164"/>
          <ac:picMkLst>
            <pc:docMk/>
            <pc:sldMk cId="27882255" sldId="287"/>
            <ac:picMk id="29" creationId="{B31B27D6-A888-46AA-B35C-BEC8536E6A52}"/>
          </ac:picMkLst>
        </pc:picChg>
      </pc:sldChg>
      <pc:sldChg chg="addSp delSp modSp mod">
        <pc:chgData name="Ana Ogier" userId="e94dd301-c36b-4141-8058-e31834739bcf" providerId="ADAL" clId="{6E09BAA3-621C-42D7-9E4F-158FA5FF8A95}" dt="2021-03-04T03:04:19.122" v="1103" actId="1582"/>
        <pc:sldMkLst>
          <pc:docMk/>
          <pc:sldMk cId="3966323701" sldId="288"/>
        </pc:sldMkLst>
        <pc:spChg chg="mod">
          <ac:chgData name="Ana Ogier" userId="e94dd301-c36b-4141-8058-e31834739bcf" providerId="ADAL" clId="{6E09BAA3-621C-42D7-9E4F-158FA5FF8A95}" dt="2021-03-04T03:04:19.122" v="1103" actId="1582"/>
          <ac:spMkLst>
            <pc:docMk/>
            <pc:sldMk cId="3966323701" sldId="288"/>
            <ac:spMk id="8" creationId="{A89088CC-1519-45A5-B20F-810668DE4A45}"/>
          </ac:spMkLst>
        </pc:spChg>
        <pc:spChg chg="mod">
          <ac:chgData name="Ana Ogier" userId="e94dd301-c36b-4141-8058-e31834739bcf" providerId="ADAL" clId="{6E09BAA3-621C-42D7-9E4F-158FA5FF8A95}" dt="2021-03-03T00:25:50.586" v="233" actId="207"/>
          <ac:spMkLst>
            <pc:docMk/>
            <pc:sldMk cId="3966323701" sldId="288"/>
            <ac:spMk id="9" creationId="{4F9C51D6-0577-4E71-B9D2-02E79CD53B58}"/>
          </ac:spMkLst>
        </pc:spChg>
        <pc:spChg chg="mod">
          <ac:chgData name="Ana Ogier" userId="e94dd301-c36b-4141-8058-e31834739bcf" providerId="ADAL" clId="{6E09BAA3-621C-42D7-9E4F-158FA5FF8A95}" dt="2021-03-04T03:03:52.155" v="1090" actId="1076"/>
          <ac:spMkLst>
            <pc:docMk/>
            <pc:sldMk cId="3966323701" sldId="288"/>
            <ac:spMk id="11" creationId="{5A79B48E-A992-4858-9630-547613646750}"/>
          </ac:spMkLst>
        </pc:spChg>
        <pc:spChg chg="add mod">
          <ac:chgData name="Ana Ogier" userId="e94dd301-c36b-4141-8058-e31834739bcf" providerId="ADAL" clId="{6E09BAA3-621C-42D7-9E4F-158FA5FF8A95}" dt="2021-03-03T00:25:02.790" v="228" actId="571"/>
          <ac:spMkLst>
            <pc:docMk/>
            <pc:sldMk cId="3966323701" sldId="288"/>
            <ac:spMk id="17" creationId="{A822D631-A152-4536-B5E6-461E7C1FC2B3}"/>
          </ac:spMkLst>
        </pc:spChg>
        <pc:spChg chg="add mod">
          <ac:chgData name="Ana Ogier" userId="e94dd301-c36b-4141-8058-e31834739bcf" providerId="ADAL" clId="{6E09BAA3-621C-42D7-9E4F-158FA5FF8A95}" dt="2021-03-03T00:25:06.344" v="230" actId="571"/>
          <ac:spMkLst>
            <pc:docMk/>
            <pc:sldMk cId="3966323701" sldId="288"/>
            <ac:spMk id="19" creationId="{D93D4769-86EF-405B-8627-658F3726ECA0}"/>
          </ac:spMkLst>
        </pc:spChg>
        <pc:spChg chg="mod">
          <ac:chgData name="Ana Ogier" userId="e94dd301-c36b-4141-8058-e31834739bcf" providerId="ADAL" clId="{6E09BAA3-621C-42D7-9E4F-158FA5FF8A95}" dt="2021-03-04T02:35:45.882" v="380" actId="207"/>
          <ac:spMkLst>
            <pc:docMk/>
            <pc:sldMk cId="3966323701" sldId="288"/>
            <ac:spMk id="24" creationId="{A93AC68B-0B7A-45B6-8211-EB05330FFCF5}"/>
          </ac:spMkLst>
        </pc:spChg>
        <pc:picChg chg="del">
          <ac:chgData name="Ana Ogier" userId="e94dd301-c36b-4141-8058-e31834739bcf" providerId="ADAL" clId="{6E09BAA3-621C-42D7-9E4F-158FA5FF8A95}" dt="2021-03-04T03:03:39.836" v="1086" actId="478"/>
          <ac:picMkLst>
            <pc:docMk/>
            <pc:sldMk cId="3966323701" sldId="288"/>
            <ac:picMk id="7" creationId="{A1A04BAA-B298-4ED0-BF83-1A8517443FA2}"/>
          </ac:picMkLst>
        </pc:picChg>
        <pc:picChg chg="add mod">
          <ac:chgData name="Ana Ogier" userId="e94dd301-c36b-4141-8058-e31834739bcf" providerId="ADAL" clId="{6E09BAA3-621C-42D7-9E4F-158FA5FF8A95}" dt="2021-03-04T03:03:55.103" v="1091" actId="208"/>
          <ac:picMkLst>
            <pc:docMk/>
            <pc:sldMk cId="3966323701" sldId="288"/>
            <ac:picMk id="4098" creationId="{B0CD8839-69DF-4DAC-BEB3-1EAFAD2E7043}"/>
          </ac:picMkLst>
        </pc:picChg>
      </pc:sldChg>
      <pc:sldChg chg="modSp mod">
        <pc:chgData name="Ana Ogier" userId="e94dd301-c36b-4141-8058-e31834739bcf" providerId="ADAL" clId="{6E09BAA3-621C-42D7-9E4F-158FA5FF8A95}" dt="2021-03-04T03:27:00.082" v="1301" actId="207"/>
        <pc:sldMkLst>
          <pc:docMk/>
          <pc:sldMk cId="677519984" sldId="289"/>
        </pc:sldMkLst>
        <pc:spChg chg="mod">
          <ac:chgData name="Ana Ogier" userId="e94dd301-c36b-4141-8058-e31834739bcf" providerId="ADAL" clId="{6E09BAA3-621C-42D7-9E4F-158FA5FF8A95}" dt="2021-03-03T00:26:28.685" v="235" actId="207"/>
          <ac:spMkLst>
            <pc:docMk/>
            <pc:sldMk cId="677519984" sldId="289"/>
            <ac:spMk id="9" creationId="{4F9C51D6-0577-4E71-B9D2-02E79CD53B58}"/>
          </ac:spMkLst>
        </pc:spChg>
        <pc:spChg chg="mod">
          <ac:chgData name="Ana Ogier" userId="e94dd301-c36b-4141-8058-e31834739bcf" providerId="ADAL" clId="{6E09BAA3-621C-42D7-9E4F-158FA5FF8A95}" dt="2021-03-04T03:04:41.363" v="1104" actId="207"/>
          <ac:spMkLst>
            <pc:docMk/>
            <pc:sldMk cId="677519984" sldId="289"/>
            <ac:spMk id="13" creationId="{64D8520E-E8E1-49D5-9D87-F1486118C28B}"/>
          </ac:spMkLst>
        </pc:spChg>
        <pc:spChg chg="mod">
          <ac:chgData name="Ana Ogier" userId="e94dd301-c36b-4141-8058-e31834739bcf" providerId="ADAL" clId="{6E09BAA3-621C-42D7-9E4F-158FA5FF8A95}" dt="2021-03-04T03:27:00.082" v="1301" actId="207"/>
          <ac:spMkLst>
            <pc:docMk/>
            <pc:sldMk cId="677519984" sldId="289"/>
            <ac:spMk id="24" creationId="{A93AC68B-0B7A-45B6-8211-EB05330FFCF5}"/>
          </ac:spMkLst>
        </pc:spChg>
      </pc:sldChg>
      <pc:sldChg chg="addSp delSp modSp mod">
        <pc:chgData name="Ana Ogier" userId="e94dd301-c36b-4141-8058-e31834739bcf" providerId="ADAL" clId="{6E09BAA3-621C-42D7-9E4F-158FA5FF8A95}" dt="2021-03-04T03:27:15.188" v="1302" actId="207"/>
        <pc:sldMkLst>
          <pc:docMk/>
          <pc:sldMk cId="3999154314" sldId="290"/>
        </pc:sldMkLst>
        <pc:spChg chg="mod">
          <ac:chgData name="Ana Ogier" userId="e94dd301-c36b-4141-8058-e31834739bcf" providerId="ADAL" clId="{6E09BAA3-621C-42D7-9E4F-158FA5FF8A95}" dt="2021-03-03T00:26:47.983" v="236" actId="207"/>
          <ac:spMkLst>
            <pc:docMk/>
            <pc:sldMk cId="3999154314" sldId="290"/>
            <ac:spMk id="9" creationId="{4F9C51D6-0577-4E71-B9D2-02E79CD53B58}"/>
          </ac:spMkLst>
        </pc:spChg>
        <pc:spChg chg="mod">
          <ac:chgData name="Ana Ogier" userId="e94dd301-c36b-4141-8058-e31834739bcf" providerId="ADAL" clId="{6E09BAA3-621C-42D7-9E4F-158FA5FF8A95}" dt="2021-03-04T03:04:50.036" v="1105" actId="207"/>
          <ac:spMkLst>
            <pc:docMk/>
            <pc:sldMk cId="3999154314" sldId="290"/>
            <ac:spMk id="13" creationId="{64D8520E-E8E1-49D5-9D87-F1486118C28B}"/>
          </ac:spMkLst>
        </pc:spChg>
        <pc:spChg chg="mod">
          <ac:chgData name="Ana Ogier" userId="e94dd301-c36b-4141-8058-e31834739bcf" providerId="ADAL" clId="{6E09BAA3-621C-42D7-9E4F-158FA5FF8A95}" dt="2021-03-04T03:27:15.188" v="1302" actId="207"/>
          <ac:spMkLst>
            <pc:docMk/>
            <pc:sldMk cId="3999154314" sldId="290"/>
            <ac:spMk id="24" creationId="{A93AC68B-0B7A-45B6-8211-EB05330FFCF5}"/>
          </ac:spMkLst>
        </pc:spChg>
        <pc:picChg chg="mod">
          <ac:chgData name="Ana Ogier" userId="e94dd301-c36b-4141-8058-e31834739bcf" providerId="ADAL" clId="{6E09BAA3-621C-42D7-9E4F-158FA5FF8A95}" dt="2021-03-02T23:01:58.612" v="124" actId="1076"/>
          <ac:picMkLst>
            <pc:docMk/>
            <pc:sldMk cId="3999154314" sldId="290"/>
            <ac:picMk id="12" creationId="{29BF4A34-55FD-45CB-B88F-51E60EA7078E}"/>
          </ac:picMkLst>
        </pc:picChg>
        <pc:picChg chg="del mod">
          <ac:chgData name="Ana Ogier" userId="e94dd301-c36b-4141-8058-e31834739bcf" providerId="ADAL" clId="{6E09BAA3-621C-42D7-9E4F-158FA5FF8A95}" dt="2021-03-04T03:05:03.757" v="1106" actId="478"/>
          <ac:picMkLst>
            <pc:docMk/>
            <pc:sldMk cId="3999154314" sldId="290"/>
            <ac:picMk id="15" creationId="{A8223869-8826-4685-B80A-3B71895A468A}"/>
          </ac:picMkLst>
        </pc:picChg>
        <pc:picChg chg="add mod">
          <ac:chgData name="Ana Ogier" userId="e94dd301-c36b-4141-8058-e31834739bcf" providerId="ADAL" clId="{6E09BAA3-621C-42D7-9E4F-158FA5FF8A95}" dt="2021-03-04T03:05:18.762" v="1109" actId="208"/>
          <ac:picMkLst>
            <pc:docMk/>
            <pc:sldMk cId="3999154314" sldId="290"/>
            <ac:picMk id="5122" creationId="{C7769788-646C-4689-892C-68D33672DB3D}"/>
          </ac:picMkLst>
        </pc:picChg>
      </pc:sldChg>
      <pc:sldChg chg="modSp mod">
        <pc:chgData name="Ana Ogier" userId="e94dd301-c36b-4141-8058-e31834739bcf" providerId="ADAL" clId="{6E09BAA3-621C-42D7-9E4F-158FA5FF8A95}" dt="2021-03-04T03:05:49.647" v="1111" actId="207"/>
        <pc:sldMkLst>
          <pc:docMk/>
          <pc:sldMk cId="3601922433" sldId="291"/>
        </pc:sldMkLst>
        <pc:spChg chg="mod">
          <ac:chgData name="Ana Ogier" userId="e94dd301-c36b-4141-8058-e31834739bcf" providerId="ADAL" clId="{6E09BAA3-621C-42D7-9E4F-158FA5FF8A95}" dt="2021-03-03T00:29:00.989" v="241" actId="207"/>
          <ac:spMkLst>
            <pc:docMk/>
            <pc:sldMk cId="3601922433" sldId="291"/>
            <ac:spMk id="9" creationId="{4F9C51D6-0577-4E71-B9D2-02E79CD53B58}"/>
          </ac:spMkLst>
        </pc:spChg>
        <pc:spChg chg="mod">
          <ac:chgData name="Ana Ogier" userId="e94dd301-c36b-4141-8058-e31834739bcf" providerId="ADAL" clId="{6E09BAA3-621C-42D7-9E4F-158FA5FF8A95}" dt="2021-03-04T03:05:49.647" v="1111" actId="207"/>
          <ac:spMkLst>
            <pc:docMk/>
            <pc:sldMk cId="3601922433" sldId="291"/>
            <ac:spMk id="13" creationId="{64D8520E-E8E1-49D5-9D87-F1486118C28B}"/>
          </ac:spMkLst>
        </pc:spChg>
        <pc:spChg chg="mod">
          <ac:chgData name="Ana Ogier" userId="e94dd301-c36b-4141-8058-e31834739bcf" providerId="ADAL" clId="{6E09BAA3-621C-42D7-9E4F-158FA5FF8A95}" dt="2021-03-04T02:36:16.506" v="392" actId="20577"/>
          <ac:spMkLst>
            <pc:docMk/>
            <pc:sldMk cId="3601922433" sldId="291"/>
            <ac:spMk id="24" creationId="{A93AC68B-0B7A-45B6-8211-EB05330FFCF5}"/>
          </ac:spMkLst>
        </pc:spChg>
      </pc:sldChg>
      <pc:sldChg chg="modSp mod">
        <pc:chgData name="Ana Ogier" userId="e94dd301-c36b-4141-8058-e31834739bcf" providerId="ADAL" clId="{6E09BAA3-621C-42D7-9E4F-158FA5FF8A95}" dt="2021-03-04T03:27:22.035" v="1303" actId="207"/>
        <pc:sldMkLst>
          <pc:docMk/>
          <pc:sldMk cId="1067572835" sldId="292"/>
        </pc:sldMkLst>
        <pc:spChg chg="mod">
          <ac:chgData name="Ana Ogier" userId="e94dd301-c36b-4141-8058-e31834739bcf" providerId="ADAL" clId="{6E09BAA3-621C-42D7-9E4F-158FA5FF8A95}" dt="2021-03-03T00:27:10.141" v="238" actId="207"/>
          <ac:spMkLst>
            <pc:docMk/>
            <pc:sldMk cId="1067572835" sldId="292"/>
            <ac:spMk id="9" creationId="{4F9C51D6-0577-4E71-B9D2-02E79CD53B58}"/>
          </ac:spMkLst>
        </pc:spChg>
        <pc:spChg chg="mod">
          <ac:chgData name="Ana Ogier" userId="e94dd301-c36b-4141-8058-e31834739bcf" providerId="ADAL" clId="{6E09BAA3-621C-42D7-9E4F-158FA5FF8A95}" dt="2021-03-04T03:05:43.062" v="1110" actId="207"/>
          <ac:spMkLst>
            <pc:docMk/>
            <pc:sldMk cId="1067572835" sldId="292"/>
            <ac:spMk id="13" creationId="{64D8520E-E8E1-49D5-9D87-F1486118C28B}"/>
          </ac:spMkLst>
        </pc:spChg>
        <pc:spChg chg="mod">
          <ac:chgData name="Ana Ogier" userId="e94dd301-c36b-4141-8058-e31834739bcf" providerId="ADAL" clId="{6E09BAA3-621C-42D7-9E4F-158FA5FF8A95}" dt="2021-03-04T03:27:22.035" v="1303" actId="207"/>
          <ac:spMkLst>
            <pc:docMk/>
            <pc:sldMk cId="1067572835" sldId="292"/>
            <ac:spMk id="24" creationId="{A93AC68B-0B7A-45B6-8211-EB05330FFCF5}"/>
          </ac:spMkLst>
        </pc:spChg>
      </pc:sldChg>
      <pc:sldChg chg="addSp delSp modSp mod">
        <pc:chgData name="Ana Ogier" userId="e94dd301-c36b-4141-8058-e31834739bcf" providerId="ADAL" clId="{6E09BAA3-621C-42D7-9E4F-158FA5FF8A95}" dt="2021-03-04T03:27:28.157" v="1304" actId="207"/>
        <pc:sldMkLst>
          <pc:docMk/>
          <pc:sldMk cId="1694891260" sldId="293"/>
        </pc:sldMkLst>
        <pc:spChg chg="add mod">
          <ac:chgData name="Ana Ogier" userId="e94dd301-c36b-4141-8058-e31834739bcf" providerId="ADAL" clId="{6E09BAA3-621C-42D7-9E4F-158FA5FF8A95}" dt="2021-03-04T03:10:13.555" v="1169" actId="164"/>
          <ac:spMkLst>
            <pc:docMk/>
            <pc:sldMk cId="1694891260" sldId="293"/>
            <ac:spMk id="7" creationId="{A803DF88-B952-48B0-B3AF-21F56C422F4F}"/>
          </ac:spMkLst>
        </pc:spChg>
        <pc:spChg chg="mod">
          <ac:chgData name="Ana Ogier" userId="e94dd301-c36b-4141-8058-e31834739bcf" providerId="ADAL" clId="{6E09BAA3-621C-42D7-9E4F-158FA5FF8A95}" dt="2021-03-04T03:08:45.413" v="1156" actId="20577"/>
          <ac:spMkLst>
            <pc:docMk/>
            <pc:sldMk cId="1694891260" sldId="293"/>
            <ac:spMk id="9" creationId="{4F9C51D6-0577-4E71-B9D2-02E79CD53B58}"/>
          </ac:spMkLst>
        </pc:spChg>
        <pc:spChg chg="mod">
          <ac:chgData name="Ana Ogier" userId="e94dd301-c36b-4141-8058-e31834739bcf" providerId="ADAL" clId="{6E09BAA3-621C-42D7-9E4F-158FA5FF8A95}" dt="2021-03-04T03:13:01.345" v="1207" actId="207"/>
          <ac:spMkLst>
            <pc:docMk/>
            <pc:sldMk cId="1694891260" sldId="293"/>
            <ac:spMk id="13" creationId="{64D8520E-E8E1-49D5-9D87-F1486118C28B}"/>
          </ac:spMkLst>
        </pc:spChg>
        <pc:spChg chg="add mod">
          <ac:chgData name="Ana Ogier" userId="e94dd301-c36b-4141-8058-e31834739bcf" providerId="ADAL" clId="{6E09BAA3-621C-42D7-9E4F-158FA5FF8A95}" dt="2021-03-02T23:12:39.202" v="163" actId="571"/>
          <ac:spMkLst>
            <pc:docMk/>
            <pc:sldMk cId="1694891260" sldId="293"/>
            <ac:spMk id="19" creationId="{7BBB176C-024C-45DC-9543-58A179C3157B}"/>
          </ac:spMkLst>
        </pc:spChg>
        <pc:spChg chg="mod">
          <ac:chgData name="Ana Ogier" userId="e94dd301-c36b-4141-8058-e31834739bcf" providerId="ADAL" clId="{6E09BAA3-621C-42D7-9E4F-158FA5FF8A95}" dt="2021-03-04T03:27:28.157" v="1304" actId="207"/>
          <ac:spMkLst>
            <pc:docMk/>
            <pc:sldMk cId="1694891260" sldId="293"/>
            <ac:spMk id="24" creationId="{A93AC68B-0B7A-45B6-8211-EB05330FFCF5}"/>
          </ac:spMkLst>
        </pc:spChg>
        <pc:spChg chg="del">
          <ac:chgData name="Ana Ogier" userId="e94dd301-c36b-4141-8058-e31834739bcf" providerId="ADAL" clId="{6E09BAA3-621C-42D7-9E4F-158FA5FF8A95}" dt="2021-03-04T03:08:29.727" v="1152" actId="478"/>
          <ac:spMkLst>
            <pc:docMk/>
            <pc:sldMk cId="1694891260" sldId="293"/>
            <ac:spMk id="27" creationId="{8A9CD099-155A-4B75-A5F4-F3AD74C4E34E}"/>
          </ac:spMkLst>
        </pc:spChg>
        <pc:grpChg chg="add mod">
          <ac:chgData name="Ana Ogier" userId="e94dd301-c36b-4141-8058-e31834739bcf" providerId="ADAL" clId="{6E09BAA3-621C-42D7-9E4F-158FA5FF8A95}" dt="2021-03-04T03:10:13.555" v="1169" actId="164"/>
          <ac:grpSpMkLst>
            <pc:docMk/>
            <pc:sldMk cId="1694891260" sldId="293"/>
            <ac:grpSpMk id="10" creationId="{39878FE5-87B5-4F4B-8604-D7E9872E5BC0}"/>
          </ac:grpSpMkLst>
        </pc:grpChg>
        <pc:picChg chg="del">
          <ac:chgData name="Ana Ogier" userId="e94dd301-c36b-4141-8058-e31834739bcf" providerId="ADAL" clId="{6E09BAA3-621C-42D7-9E4F-158FA5FF8A95}" dt="2021-03-04T03:06:10.364" v="1112" actId="478"/>
          <ac:picMkLst>
            <pc:docMk/>
            <pc:sldMk cId="1694891260" sldId="293"/>
            <ac:picMk id="16" creationId="{97E01F40-869D-40A9-9287-8C39170BB154}"/>
          </ac:picMkLst>
        </pc:picChg>
        <pc:picChg chg="del">
          <ac:chgData name="Ana Ogier" userId="e94dd301-c36b-4141-8058-e31834739bcf" providerId="ADAL" clId="{6E09BAA3-621C-42D7-9E4F-158FA5FF8A95}" dt="2021-03-04T03:08:26.812" v="1150" actId="478"/>
          <ac:picMkLst>
            <pc:docMk/>
            <pc:sldMk cId="1694891260" sldId="293"/>
            <ac:picMk id="20" creationId="{19CB1D7F-9E03-440D-8E06-0093449321B0}"/>
          </ac:picMkLst>
        </pc:picChg>
        <pc:picChg chg="del">
          <ac:chgData name="Ana Ogier" userId="e94dd301-c36b-4141-8058-e31834739bcf" providerId="ADAL" clId="{6E09BAA3-621C-42D7-9E4F-158FA5FF8A95}" dt="2021-03-04T03:08:27.500" v="1151" actId="478"/>
          <ac:picMkLst>
            <pc:docMk/>
            <pc:sldMk cId="1694891260" sldId="293"/>
            <ac:picMk id="26" creationId="{1C0772D7-8ACE-4193-A515-D7429347A7D1}"/>
          </ac:picMkLst>
        </pc:picChg>
        <pc:picChg chg="add del mod">
          <ac:chgData name="Ana Ogier" userId="e94dd301-c36b-4141-8058-e31834739bcf" providerId="ADAL" clId="{6E09BAA3-621C-42D7-9E4F-158FA5FF8A95}" dt="2021-03-04T03:07:25.346" v="1136" actId="478"/>
          <ac:picMkLst>
            <pc:docMk/>
            <pc:sldMk cId="1694891260" sldId="293"/>
            <ac:picMk id="6146" creationId="{72BFA180-7E24-414C-B7A4-50049972DB79}"/>
          </ac:picMkLst>
        </pc:picChg>
        <pc:picChg chg="add mod">
          <ac:chgData name="Ana Ogier" userId="e94dd301-c36b-4141-8058-e31834739bcf" providerId="ADAL" clId="{6E09BAA3-621C-42D7-9E4F-158FA5FF8A95}" dt="2021-03-04T03:10:13.555" v="1169" actId="164"/>
          <ac:picMkLst>
            <pc:docMk/>
            <pc:sldMk cId="1694891260" sldId="293"/>
            <ac:picMk id="6147" creationId="{A1263F5C-7F73-4BBA-A74D-EE54BCA7D971}"/>
          </ac:picMkLst>
        </pc:picChg>
        <pc:picChg chg="add mod">
          <ac:chgData name="Ana Ogier" userId="e94dd301-c36b-4141-8058-e31834739bcf" providerId="ADAL" clId="{6E09BAA3-621C-42D7-9E4F-158FA5FF8A95}" dt="2021-03-04T03:10:13.555" v="1169" actId="164"/>
          <ac:picMkLst>
            <pc:docMk/>
            <pc:sldMk cId="1694891260" sldId="293"/>
            <ac:picMk id="6148" creationId="{E94797DF-B313-4760-BB2E-E3D6FE03C84D}"/>
          </ac:picMkLst>
        </pc:picChg>
        <pc:picChg chg="add mod">
          <ac:chgData name="Ana Ogier" userId="e94dd301-c36b-4141-8058-e31834739bcf" providerId="ADAL" clId="{6E09BAA3-621C-42D7-9E4F-158FA5FF8A95}" dt="2021-03-04T03:10:13.555" v="1169" actId="164"/>
          <ac:picMkLst>
            <pc:docMk/>
            <pc:sldMk cId="1694891260" sldId="293"/>
            <ac:picMk id="6149" creationId="{E513FBE2-CFA5-4D66-AAE5-EA0E80420785}"/>
          </ac:picMkLst>
        </pc:picChg>
        <pc:cxnChg chg="add mod">
          <ac:chgData name="Ana Ogier" userId="e94dd301-c36b-4141-8058-e31834739bcf" providerId="ADAL" clId="{6E09BAA3-621C-42D7-9E4F-158FA5FF8A95}" dt="2021-03-04T03:10:13.555" v="1169" actId="164"/>
          <ac:cxnSpMkLst>
            <pc:docMk/>
            <pc:sldMk cId="1694891260" sldId="293"/>
            <ac:cxnSpMk id="3" creationId="{5EA06EFE-988A-499A-AB74-A3A745B5EB37}"/>
          </ac:cxnSpMkLst>
        </pc:cxnChg>
        <pc:cxnChg chg="del ord">
          <ac:chgData name="Ana Ogier" userId="e94dd301-c36b-4141-8058-e31834739bcf" providerId="ADAL" clId="{6E09BAA3-621C-42D7-9E4F-158FA5FF8A95}" dt="2021-03-04T03:07:50.172" v="1144" actId="478"/>
          <ac:cxnSpMkLst>
            <pc:docMk/>
            <pc:sldMk cId="1694891260" sldId="293"/>
            <ac:cxnSpMk id="18" creationId="{97E2BFCA-8F60-4808-A5BD-D05ADDD278D1}"/>
          </ac:cxnSpMkLst>
        </pc:cxnChg>
        <pc:cxnChg chg="add mod">
          <ac:chgData name="Ana Ogier" userId="e94dd301-c36b-4141-8058-e31834739bcf" providerId="ADAL" clId="{6E09BAA3-621C-42D7-9E4F-158FA5FF8A95}" dt="2021-03-04T03:10:13.555" v="1169" actId="164"/>
          <ac:cxnSpMkLst>
            <pc:docMk/>
            <pc:sldMk cId="1694891260" sldId="293"/>
            <ac:cxnSpMk id="28" creationId="{9526F19E-7EBA-46F3-A9EE-08209134A4FB}"/>
          </ac:cxnSpMkLst>
        </pc:cxnChg>
        <pc:cxnChg chg="del">
          <ac:chgData name="Ana Ogier" userId="e94dd301-c36b-4141-8058-e31834739bcf" providerId="ADAL" clId="{6E09BAA3-621C-42D7-9E4F-158FA5FF8A95}" dt="2021-03-04T03:08:30.333" v="1153" actId="478"/>
          <ac:cxnSpMkLst>
            <pc:docMk/>
            <pc:sldMk cId="1694891260" sldId="293"/>
            <ac:cxnSpMk id="29" creationId="{BA1FA99E-175F-4CB5-81C2-21498D2BD552}"/>
          </ac:cxnSpMkLst>
        </pc:cxnChg>
      </pc:sldChg>
      <pc:sldChg chg="addSp delSp modSp mod">
        <pc:chgData name="Ana Ogier" userId="e94dd301-c36b-4141-8058-e31834739bcf" providerId="ADAL" clId="{6E09BAA3-621C-42D7-9E4F-158FA5FF8A95}" dt="2021-03-04T03:27:32.461" v="1305" actId="207"/>
        <pc:sldMkLst>
          <pc:docMk/>
          <pc:sldMk cId="3638648224" sldId="294"/>
        </pc:sldMkLst>
        <pc:spChg chg="add mod">
          <ac:chgData name="Ana Ogier" userId="e94dd301-c36b-4141-8058-e31834739bcf" providerId="ADAL" clId="{6E09BAA3-621C-42D7-9E4F-158FA5FF8A95}" dt="2021-03-04T03:11:45.817" v="1193" actId="164"/>
          <ac:spMkLst>
            <pc:docMk/>
            <pc:sldMk cId="3638648224" sldId="294"/>
            <ac:spMk id="2" creationId="{FF6E15AE-FE2C-4EAB-B8A7-CE8E21A71C42}"/>
          </ac:spMkLst>
        </pc:spChg>
        <pc:spChg chg="del">
          <ac:chgData name="Ana Ogier" userId="e94dd301-c36b-4141-8058-e31834739bcf" providerId="ADAL" clId="{6E09BAA3-621C-42D7-9E4F-158FA5FF8A95}" dt="2021-03-04T03:10:23.517" v="1173" actId="478"/>
          <ac:spMkLst>
            <pc:docMk/>
            <pc:sldMk cId="3638648224" sldId="294"/>
            <ac:spMk id="6" creationId="{226428EA-23DC-4463-A451-E493AB3ADF68}"/>
          </ac:spMkLst>
        </pc:spChg>
        <pc:spChg chg="mod">
          <ac:chgData name="Ana Ogier" userId="e94dd301-c36b-4141-8058-e31834739bcf" providerId="ADAL" clId="{6E09BAA3-621C-42D7-9E4F-158FA5FF8A95}" dt="2021-03-03T00:29:45.658" v="245" actId="207"/>
          <ac:spMkLst>
            <pc:docMk/>
            <pc:sldMk cId="3638648224" sldId="294"/>
            <ac:spMk id="9" creationId="{4F9C51D6-0577-4E71-B9D2-02E79CD53B58}"/>
          </ac:spMkLst>
        </pc:spChg>
        <pc:spChg chg="mod">
          <ac:chgData name="Ana Ogier" userId="e94dd301-c36b-4141-8058-e31834739bcf" providerId="ADAL" clId="{6E09BAA3-621C-42D7-9E4F-158FA5FF8A95}" dt="2021-03-04T03:12:54.373" v="1206" actId="207"/>
          <ac:spMkLst>
            <pc:docMk/>
            <pc:sldMk cId="3638648224" sldId="294"/>
            <ac:spMk id="13" creationId="{64D8520E-E8E1-49D5-9D87-F1486118C28B}"/>
          </ac:spMkLst>
        </pc:spChg>
        <pc:spChg chg="del">
          <ac:chgData name="Ana Ogier" userId="e94dd301-c36b-4141-8058-e31834739bcf" providerId="ADAL" clId="{6E09BAA3-621C-42D7-9E4F-158FA5FF8A95}" dt="2021-03-04T03:10:20.726" v="1172" actId="478"/>
          <ac:spMkLst>
            <pc:docMk/>
            <pc:sldMk cId="3638648224" sldId="294"/>
            <ac:spMk id="15" creationId="{9D6D404F-9109-4E76-B954-992AB38A88CA}"/>
          </ac:spMkLst>
        </pc:spChg>
        <pc:spChg chg="del">
          <ac:chgData name="Ana Ogier" userId="e94dd301-c36b-4141-8058-e31834739bcf" providerId="ADAL" clId="{6E09BAA3-621C-42D7-9E4F-158FA5FF8A95}" dt="2021-03-04T03:10:20.189" v="1171" actId="478"/>
          <ac:spMkLst>
            <pc:docMk/>
            <pc:sldMk cId="3638648224" sldId="294"/>
            <ac:spMk id="16" creationId="{7959E7A3-EF4A-4057-B394-C314DDE8A7B7}"/>
          </ac:spMkLst>
        </pc:spChg>
        <pc:spChg chg="add mod">
          <ac:chgData name="Ana Ogier" userId="e94dd301-c36b-4141-8058-e31834739bcf" providerId="ADAL" clId="{6E09BAA3-621C-42D7-9E4F-158FA5FF8A95}" dt="2021-03-04T03:11:45.817" v="1193" actId="164"/>
          <ac:spMkLst>
            <pc:docMk/>
            <pc:sldMk cId="3638648224" sldId="294"/>
            <ac:spMk id="17" creationId="{E1A77697-37C5-40F8-8EE1-8956A317391A}"/>
          </ac:spMkLst>
        </pc:spChg>
        <pc:spChg chg="add mod">
          <ac:chgData name="Ana Ogier" userId="e94dd301-c36b-4141-8058-e31834739bcf" providerId="ADAL" clId="{6E09BAA3-621C-42D7-9E4F-158FA5FF8A95}" dt="2021-03-04T03:11:45.817" v="1193" actId="164"/>
          <ac:spMkLst>
            <pc:docMk/>
            <pc:sldMk cId="3638648224" sldId="294"/>
            <ac:spMk id="18" creationId="{84B9432B-FE5B-4C4B-9978-AA6252D2FC5E}"/>
          </ac:spMkLst>
        </pc:spChg>
        <pc:spChg chg="mod">
          <ac:chgData name="Ana Ogier" userId="e94dd301-c36b-4141-8058-e31834739bcf" providerId="ADAL" clId="{6E09BAA3-621C-42D7-9E4F-158FA5FF8A95}" dt="2021-03-04T03:27:32.461" v="1305" actId="207"/>
          <ac:spMkLst>
            <pc:docMk/>
            <pc:sldMk cId="3638648224" sldId="294"/>
            <ac:spMk id="24" creationId="{A93AC68B-0B7A-45B6-8211-EB05330FFCF5}"/>
          </ac:spMkLst>
        </pc:spChg>
        <pc:grpChg chg="add mod">
          <ac:chgData name="Ana Ogier" userId="e94dd301-c36b-4141-8058-e31834739bcf" providerId="ADAL" clId="{6E09BAA3-621C-42D7-9E4F-158FA5FF8A95}" dt="2021-03-04T03:11:45.817" v="1193" actId="164"/>
          <ac:grpSpMkLst>
            <pc:docMk/>
            <pc:sldMk cId="3638648224" sldId="294"/>
            <ac:grpSpMk id="3" creationId="{4C83C98E-73AD-4DEF-AF46-8EB772C986E7}"/>
          </ac:grpSpMkLst>
        </pc:grpChg>
        <pc:picChg chg="del">
          <ac:chgData name="Ana Ogier" userId="e94dd301-c36b-4141-8058-e31834739bcf" providerId="ADAL" clId="{6E09BAA3-621C-42D7-9E4F-158FA5FF8A95}" dt="2021-03-04T03:10:19.179" v="1170" actId="478"/>
          <ac:picMkLst>
            <pc:docMk/>
            <pc:sldMk cId="3638648224" sldId="294"/>
            <ac:picMk id="5" creationId="{28E06AF7-04D7-4C92-8533-83DFAAA65077}"/>
          </ac:picMkLst>
        </pc:picChg>
        <pc:picChg chg="add mod">
          <ac:chgData name="Ana Ogier" userId="e94dd301-c36b-4141-8058-e31834739bcf" providerId="ADAL" clId="{6E09BAA3-621C-42D7-9E4F-158FA5FF8A95}" dt="2021-03-04T03:11:45.817" v="1193" actId="164"/>
          <ac:picMkLst>
            <pc:docMk/>
            <pc:sldMk cId="3638648224" sldId="294"/>
            <ac:picMk id="7170" creationId="{F249089A-1DBE-415B-BBB2-B66FA2F64BAF}"/>
          </ac:picMkLst>
        </pc:picChg>
      </pc:sldChg>
      <pc:sldChg chg="addSp delSp modSp mod">
        <pc:chgData name="Ana Ogier" userId="e94dd301-c36b-4141-8058-e31834739bcf" providerId="ADAL" clId="{6E09BAA3-621C-42D7-9E4F-158FA5FF8A95}" dt="2021-03-04T03:27:37.156" v="1306" actId="207"/>
        <pc:sldMkLst>
          <pc:docMk/>
          <pc:sldMk cId="516114299" sldId="295"/>
        </pc:sldMkLst>
        <pc:spChg chg="mod">
          <ac:chgData name="Ana Ogier" userId="e94dd301-c36b-4141-8058-e31834739bcf" providerId="ADAL" clId="{6E09BAA3-621C-42D7-9E4F-158FA5FF8A95}" dt="2021-03-03T00:30:19.794" v="250" actId="207"/>
          <ac:spMkLst>
            <pc:docMk/>
            <pc:sldMk cId="516114299" sldId="295"/>
            <ac:spMk id="9" creationId="{4F9C51D6-0577-4E71-B9D2-02E79CD53B58}"/>
          </ac:spMkLst>
        </pc:spChg>
        <pc:spChg chg="mod">
          <ac:chgData name="Ana Ogier" userId="e94dd301-c36b-4141-8058-e31834739bcf" providerId="ADAL" clId="{6E09BAA3-621C-42D7-9E4F-158FA5FF8A95}" dt="2021-03-04T03:12:45.715" v="1205" actId="207"/>
          <ac:spMkLst>
            <pc:docMk/>
            <pc:sldMk cId="516114299" sldId="295"/>
            <ac:spMk id="13" creationId="{64D8520E-E8E1-49D5-9D87-F1486118C28B}"/>
          </ac:spMkLst>
        </pc:spChg>
        <pc:spChg chg="mod">
          <ac:chgData name="Ana Ogier" userId="e94dd301-c36b-4141-8058-e31834739bcf" providerId="ADAL" clId="{6E09BAA3-621C-42D7-9E4F-158FA5FF8A95}" dt="2021-03-04T03:27:37.156" v="1306" actId="207"/>
          <ac:spMkLst>
            <pc:docMk/>
            <pc:sldMk cId="516114299" sldId="295"/>
            <ac:spMk id="24" creationId="{A93AC68B-0B7A-45B6-8211-EB05330FFCF5}"/>
          </ac:spMkLst>
        </pc:spChg>
        <pc:picChg chg="del mod">
          <ac:chgData name="Ana Ogier" userId="e94dd301-c36b-4141-8058-e31834739bcf" providerId="ADAL" clId="{6E09BAA3-621C-42D7-9E4F-158FA5FF8A95}" dt="2021-03-04T03:11:52.780" v="1194" actId="478"/>
          <ac:picMkLst>
            <pc:docMk/>
            <pc:sldMk cId="516114299" sldId="295"/>
            <ac:picMk id="5" creationId="{E9F37C0B-50C4-428A-A4D4-2602AF34B5D3}"/>
          </ac:picMkLst>
        </pc:picChg>
        <pc:picChg chg="add mod">
          <ac:chgData name="Ana Ogier" userId="e94dd301-c36b-4141-8058-e31834739bcf" providerId="ADAL" clId="{6E09BAA3-621C-42D7-9E4F-158FA5FF8A95}" dt="2021-03-04T03:12:10.458" v="1199" actId="207"/>
          <ac:picMkLst>
            <pc:docMk/>
            <pc:sldMk cId="516114299" sldId="295"/>
            <ac:picMk id="8194" creationId="{2FE7B411-708B-48EE-ABCA-E140051EBA84}"/>
          </ac:picMkLst>
        </pc:picChg>
        <pc:picChg chg="add mod">
          <ac:chgData name="Ana Ogier" userId="e94dd301-c36b-4141-8058-e31834739bcf" providerId="ADAL" clId="{6E09BAA3-621C-42D7-9E4F-158FA5FF8A95}" dt="2021-03-04T03:12:37.106" v="1204" actId="208"/>
          <ac:picMkLst>
            <pc:docMk/>
            <pc:sldMk cId="516114299" sldId="295"/>
            <ac:picMk id="8195" creationId="{8B1C2099-2B7A-45CB-9A87-C1298127B77E}"/>
          </ac:picMkLst>
        </pc:picChg>
      </pc:sldChg>
      <pc:sldChg chg="modSp mod">
        <pc:chgData name="Ana Ogier" userId="e94dd301-c36b-4141-8058-e31834739bcf" providerId="ADAL" clId="{6E09BAA3-621C-42D7-9E4F-158FA5FF8A95}" dt="2021-03-04T03:27:42.204" v="1307" actId="207"/>
        <pc:sldMkLst>
          <pc:docMk/>
          <pc:sldMk cId="3848355938" sldId="296"/>
        </pc:sldMkLst>
        <pc:spChg chg="mod">
          <ac:chgData name="Ana Ogier" userId="e94dd301-c36b-4141-8058-e31834739bcf" providerId="ADAL" clId="{6E09BAA3-621C-42D7-9E4F-158FA5FF8A95}" dt="2021-03-03T00:30:40.292" v="252" actId="207"/>
          <ac:spMkLst>
            <pc:docMk/>
            <pc:sldMk cId="3848355938" sldId="296"/>
            <ac:spMk id="9" creationId="{4F9C51D6-0577-4E71-B9D2-02E79CD53B58}"/>
          </ac:spMkLst>
        </pc:spChg>
        <pc:spChg chg="mod">
          <ac:chgData name="Ana Ogier" userId="e94dd301-c36b-4141-8058-e31834739bcf" providerId="ADAL" clId="{6E09BAA3-621C-42D7-9E4F-158FA5FF8A95}" dt="2021-03-04T03:13:21.129" v="1208" actId="207"/>
          <ac:spMkLst>
            <pc:docMk/>
            <pc:sldMk cId="3848355938" sldId="296"/>
            <ac:spMk id="19" creationId="{88C998BA-34DD-4E9B-B19A-25316DBD5D34}"/>
          </ac:spMkLst>
        </pc:spChg>
        <pc:spChg chg="mod">
          <ac:chgData name="Ana Ogier" userId="e94dd301-c36b-4141-8058-e31834739bcf" providerId="ADAL" clId="{6E09BAA3-621C-42D7-9E4F-158FA5FF8A95}" dt="2021-03-04T03:27:42.204" v="1307" actId="207"/>
          <ac:spMkLst>
            <pc:docMk/>
            <pc:sldMk cId="3848355938" sldId="296"/>
            <ac:spMk id="24" creationId="{A93AC68B-0B7A-45B6-8211-EB05330FFCF5}"/>
          </ac:spMkLst>
        </pc:spChg>
      </pc:sldChg>
      <pc:sldChg chg="addSp delSp modSp mod">
        <pc:chgData name="Ana Ogier" userId="e94dd301-c36b-4141-8058-e31834739bcf" providerId="ADAL" clId="{6E09BAA3-621C-42D7-9E4F-158FA5FF8A95}" dt="2021-03-04T03:27:47.618" v="1308" actId="207"/>
        <pc:sldMkLst>
          <pc:docMk/>
          <pc:sldMk cId="3576873870" sldId="297"/>
        </pc:sldMkLst>
        <pc:spChg chg="mod">
          <ac:chgData name="Ana Ogier" userId="e94dd301-c36b-4141-8058-e31834739bcf" providerId="ADAL" clId="{6E09BAA3-621C-42D7-9E4F-158FA5FF8A95}" dt="2021-03-04T03:13:56.956" v="1214" actId="1076"/>
          <ac:spMkLst>
            <pc:docMk/>
            <pc:sldMk cId="3576873870" sldId="297"/>
            <ac:spMk id="3" creationId="{43FFE47A-CE1F-4B19-9D68-895383DAF732}"/>
          </ac:spMkLst>
        </pc:spChg>
        <pc:spChg chg="mod">
          <ac:chgData name="Ana Ogier" userId="e94dd301-c36b-4141-8058-e31834739bcf" providerId="ADAL" clId="{6E09BAA3-621C-42D7-9E4F-158FA5FF8A95}" dt="2021-03-04T03:13:56.956" v="1214" actId="1076"/>
          <ac:spMkLst>
            <pc:docMk/>
            <pc:sldMk cId="3576873870" sldId="297"/>
            <ac:spMk id="5" creationId="{07385424-978D-462C-AAD2-B259CBB0F347}"/>
          </ac:spMkLst>
        </pc:spChg>
        <pc:spChg chg="mod topLvl">
          <ac:chgData name="Ana Ogier" userId="e94dd301-c36b-4141-8058-e31834739bcf" providerId="ADAL" clId="{6E09BAA3-621C-42D7-9E4F-158FA5FF8A95}" dt="2021-03-04T03:15:11.146" v="1223" actId="164"/>
          <ac:spMkLst>
            <pc:docMk/>
            <pc:sldMk cId="3576873870" sldId="297"/>
            <ac:spMk id="8" creationId="{F7903F2F-149B-424C-917B-AA3506881841}"/>
          </ac:spMkLst>
        </pc:spChg>
        <pc:spChg chg="mod">
          <ac:chgData name="Ana Ogier" userId="e94dd301-c36b-4141-8058-e31834739bcf" providerId="ADAL" clId="{6E09BAA3-621C-42D7-9E4F-158FA5FF8A95}" dt="2021-03-04T03:15:16.515" v="1225" actId="6549"/>
          <ac:spMkLst>
            <pc:docMk/>
            <pc:sldMk cId="3576873870" sldId="297"/>
            <ac:spMk id="9" creationId="{4F9C51D6-0577-4E71-B9D2-02E79CD53B58}"/>
          </ac:spMkLst>
        </pc:spChg>
        <pc:spChg chg="mod topLvl">
          <ac:chgData name="Ana Ogier" userId="e94dd301-c36b-4141-8058-e31834739bcf" providerId="ADAL" clId="{6E09BAA3-621C-42D7-9E4F-158FA5FF8A95}" dt="2021-03-04T03:15:11.146" v="1223" actId="164"/>
          <ac:spMkLst>
            <pc:docMk/>
            <pc:sldMk cId="3576873870" sldId="297"/>
            <ac:spMk id="11" creationId="{C1B9DE6D-F9EC-4B94-8B10-09874EFC5556}"/>
          </ac:spMkLst>
        </pc:spChg>
        <pc:spChg chg="mod">
          <ac:chgData name="Ana Ogier" userId="e94dd301-c36b-4141-8058-e31834739bcf" providerId="ADAL" clId="{6E09BAA3-621C-42D7-9E4F-158FA5FF8A95}" dt="2021-03-04T03:14:08.763" v="1216"/>
          <ac:spMkLst>
            <pc:docMk/>
            <pc:sldMk cId="3576873870" sldId="297"/>
            <ac:spMk id="13" creationId="{64D8520E-E8E1-49D5-9D87-F1486118C28B}"/>
          </ac:spMkLst>
        </pc:spChg>
        <pc:spChg chg="del">
          <ac:chgData name="Ana Ogier" userId="e94dd301-c36b-4141-8058-e31834739bcf" providerId="ADAL" clId="{6E09BAA3-621C-42D7-9E4F-158FA5FF8A95}" dt="2021-03-04T03:13:47.037" v="1211" actId="478"/>
          <ac:spMkLst>
            <pc:docMk/>
            <pc:sldMk cId="3576873870" sldId="297"/>
            <ac:spMk id="18" creationId="{1ED6684C-2B89-4EB9-AC47-1A6A75C2C32E}"/>
          </ac:spMkLst>
        </pc:spChg>
        <pc:spChg chg="del">
          <ac:chgData name="Ana Ogier" userId="e94dd301-c36b-4141-8058-e31834739bcf" providerId="ADAL" clId="{6E09BAA3-621C-42D7-9E4F-158FA5FF8A95}" dt="2021-03-04T03:13:49.836" v="1212" actId="478"/>
          <ac:spMkLst>
            <pc:docMk/>
            <pc:sldMk cId="3576873870" sldId="297"/>
            <ac:spMk id="19" creationId="{3F85734A-CFEA-4588-9741-84235E32F093}"/>
          </ac:spMkLst>
        </pc:spChg>
        <pc:spChg chg="mod">
          <ac:chgData name="Ana Ogier" userId="e94dd301-c36b-4141-8058-e31834739bcf" providerId="ADAL" clId="{6E09BAA3-621C-42D7-9E4F-158FA5FF8A95}" dt="2021-03-04T03:14:08.763" v="1216"/>
          <ac:spMkLst>
            <pc:docMk/>
            <pc:sldMk cId="3576873870" sldId="297"/>
            <ac:spMk id="22" creationId="{495B5166-1E27-4286-8DB7-69738BF28629}"/>
          </ac:spMkLst>
        </pc:spChg>
        <pc:spChg chg="mod">
          <ac:chgData name="Ana Ogier" userId="e94dd301-c36b-4141-8058-e31834739bcf" providerId="ADAL" clId="{6E09BAA3-621C-42D7-9E4F-158FA5FF8A95}" dt="2021-03-04T03:14:08.763" v="1216"/>
          <ac:spMkLst>
            <pc:docMk/>
            <pc:sldMk cId="3576873870" sldId="297"/>
            <ac:spMk id="23" creationId="{92F0F993-5A53-4C9F-A3A7-04294824BA39}"/>
          </ac:spMkLst>
        </pc:spChg>
        <pc:spChg chg="mod">
          <ac:chgData name="Ana Ogier" userId="e94dd301-c36b-4141-8058-e31834739bcf" providerId="ADAL" clId="{6E09BAA3-621C-42D7-9E4F-158FA5FF8A95}" dt="2021-03-04T03:27:47.618" v="1308" actId="207"/>
          <ac:spMkLst>
            <pc:docMk/>
            <pc:sldMk cId="3576873870" sldId="297"/>
            <ac:spMk id="24" creationId="{A93AC68B-0B7A-45B6-8211-EB05330FFCF5}"/>
          </ac:spMkLst>
        </pc:spChg>
        <pc:grpChg chg="mod">
          <ac:chgData name="Ana Ogier" userId="e94dd301-c36b-4141-8058-e31834739bcf" providerId="ADAL" clId="{6E09BAA3-621C-42D7-9E4F-158FA5FF8A95}" dt="2021-03-04T03:14:08.763" v="1216"/>
          <ac:grpSpMkLst>
            <pc:docMk/>
            <pc:sldMk cId="3576873870" sldId="297"/>
            <ac:grpSpMk id="1" creationId="{00000000-0000-0000-0000-000000000000}"/>
          </ac:grpSpMkLst>
        </pc:grpChg>
        <pc:grpChg chg="add del mod">
          <ac:chgData name="Ana Ogier" userId="e94dd301-c36b-4141-8058-e31834739bcf" providerId="ADAL" clId="{6E09BAA3-621C-42D7-9E4F-158FA5FF8A95}" dt="2021-03-04T03:14:07.714" v="1215" actId="478"/>
          <ac:grpSpMkLst>
            <pc:docMk/>
            <pc:sldMk cId="3576873870" sldId="297"/>
            <ac:grpSpMk id="2" creationId="{2F5BE329-6A10-4A94-A7F7-1A21F7C3909C}"/>
          </ac:grpSpMkLst>
        </pc:grpChg>
        <pc:grpChg chg="add del mod">
          <ac:chgData name="Ana Ogier" userId="e94dd301-c36b-4141-8058-e31834739bcf" providerId="ADAL" clId="{6E09BAA3-621C-42D7-9E4F-158FA5FF8A95}" dt="2021-03-04T03:14:31.923" v="1218" actId="165"/>
          <ac:grpSpMkLst>
            <pc:docMk/>
            <pc:sldMk cId="3576873870" sldId="297"/>
            <ac:grpSpMk id="6" creationId="{1671A18B-3C38-47E8-9CB9-283287699D85}"/>
          </ac:grpSpMkLst>
        </pc:grpChg>
        <pc:grpChg chg="add mod">
          <ac:chgData name="Ana Ogier" userId="e94dd301-c36b-4141-8058-e31834739bcf" providerId="ADAL" clId="{6E09BAA3-621C-42D7-9E4F-158FA5FF8A95}" dt="2021-03-04T03:15:11.146" v="1223" actId="164"/>
          <ac:grpSpMkLst>
            <pc:docMk/>
            <pc:sldMk cId="3576873870" sldId="297"/>
            <ac:grpSpMk id="12" creationId="{25CDC927-BA7B-437C-BF2A-B2D78BABDBE3}"/>
          </ac:grpSpMkLst>
        </pc:grpChg>
        <pc:picChg chg="del">
          <ac:chgData name="Ana Ogier" userId="e94dd301-c36b-4141-8058-e31834739bcf" providerId="ADAL" clId="{6E09BAA3-621C-42D7-9E4F-158FA5FF8A95}" dt="2021-03-04T03:13:44.876" v="1210" actId="478"/>
          <ac:picMkLst>
            <pc:docMk/>
            <pc:sldMk cId="3576873870" sldId="297"/>
            <ac:picMk id="7" creationId="{DC01EA48-58BC-4DF8-A10B-7D9BD840B23F}"/>
          </ac:picMkLst>
        </pc:picChg>
        <pc:picChg chg="mod">
          <ac:chgData name="Ana Ogier" userId="e94dd301-c36b-4141-8058-e31834739bcf" providerId="ADAL" clId="{6E09BAA3-621C-42D7-9E4F-158FA5FF8A95}" dt="2021-03-04T03:15:18.508" v="1226" actId="1076"/>
          <ac:picMkLst>
            <pc:docMk/>
            <pc:sldMk cId="3576873870" sldId="297"/>
            <ac:picMk id="10" creationId="{6BF0B841-5D54-48D6-89AD-0DA4749A9954}"/>
          </ac:picMkLst>
        </pc:picChg>
        <pc:picChg chg="mod">
          <ac:chgData name="Ana Ogier" userId="e94dd301-c36b-4141-8058-e31834739bcf" providerId="ADAL" clId="{6E09BAA3-621C-42D7-9E4F-158FA5FF8A95}" dt="2021-03-04T03:14:08.763" v="1216"/>
          <ac:picMkLst>
            <pc:docMk/>
            <pc:sldMk cId="3576873870" sldId="297"/>
            <ac:picMk id="14" creationId="{A0818B13-59D5-46A4-91F3-8ED48E7605EA}"/>
          </ac:picMkLst>
        </pc:picChg>
        <pc:picChg chg="mod">
          <ac:chgData name="Ana Ogier" userId="e94dd301-c36b-4141-8058-e31834739bcf" providerId="ADAL" clId="{6E09BAA3-621C-42D7-9E4F-158FA5FF8A95}" dt="2021-03-04T03:14:08.763" v="1216"/>
          <ac:picMkLst>
            <pc:docMk/>
            <pc:sldMk cId="3576873870" sldId="297"/>
            <ac:picMk id="21" creationId="{9B202F59-DBDF-4A46-8418-307B5099585B}"/>
          </ac:picMkLst>
        </pc:picChg>
        <pc:picChg chg="mod">
          <ac:chgData name="Ana Ogier" userId="e94dd301-c36b-4141-8058-e31834739bcf" providerId="ADAL" clId="{6E09BAA3-621C-42D7-9E4F-158FA5FF8A95}" dt="2021-03-04T03:13:56.956" v="1214" actId="1076"/>
          <ac:picMkLst>
            <pc:docMk/>
            <pc:sldMk cId="3576873870" sldId="297"/>
            <ac:picMk id="9219" creationId="{C2FBC39B-5D38-48C5-809B-3CB9CD85051A}"/>
          </ac:picMkLst>
        </pc:picChg>
        <pc:picChg chg="mod topLvl">
          <ac:chgData name="Ana Ogier" userId="e94dd301-c36b-4141-8058-e31834739bcf" providerId="ADAL" clId="{6E09BAA3-621C-42D7-9E4F-158FA5FF8A95}" dt="2021-03-04T03:15:11.146" v="1223" actId="164"/>
          <ac:picMkLst>
            <pc:docMk/>
            <pc:sldMk cId="3576873870" sldId="297"/>
            <ac:picMk id="9223" creationId="{E4F2DA1F-500A-4DB3-BB00-3BD6342BAE7E}"/>
          </ac:picMkLst>
        </pc:picChg>
        <pc:cxnChg chg="mod">
          <ac:chgData name="Ana Ogier" userId="e94dd301-c36b-4141-8058-e31834739bcf" providerId="ADAL" clId="{6E09BAA3-621C-42D7-9E4F-158FA5FF8A95}" dt="2021-03-04T03:14:08.763" v="1216"/>
          <ac:cxnSpMkLst>
            <pc:docMk/>
            <pc:sldMk cId="3576873870" sldId="297"/>
            <ac:cxnSpMk id="4" creationId="{94589CC2-F57C-44F3-AB0D-C783359A0E66}"/>
          </ac:cxnSpMkLst>
        </pc:cxnChg>
      </pc:sldChg>
      <pc:sldChg chg="addSp delSp modSp mod">
        <pc:chgData name="Ana Ogier" userId="e94dd301-c36b-4141-8058-e31834739bcf" providerId="ADAL" clId="{6E09BAA3-621C-42D7-9E4F-158FA5FF8A95}" dt="2021-03-04T03:27:54.353" v="1310" actId="207"/>
        <pc:sldMkLst>
          <pc:docMk/>
          <pc:sldMk cId="397844355" sldId="298"/>
        </pc:sldMkLst>
        <pc:spChg chg="mod">
          <ac:chgData name="Ana Ogier" userId="e94dd301-c36b-4141-8058-e31834739bcf" providerId="ADAL" clId="{6E09BAA3-621C-42D7-9E4F-158FA5FF8A95}" dt="2021-03-04T03:27:54.353" v="1310" actId="207"/>
          <ac:spMkLst>
            <pc:docMk/>
            <pc:sldMk cId="397844355" sldId="298"/>
            <ac:spMk id="9" creationId="{4F9C51D6-0577-4E71-B9D2-02E79CD53B58}"/>
          </ac:spMkLst>
        </pc:spChg>
        <pc:spChg chg="add del mod">
          <ac:chgData name="Ana Ogier" userId="e94dd301-c36b-4141-8058-e31834739bcf" providerId="ADAL" clId="{6E09BAA3-621C-42D7-9E4F-158FA5FF8A95}" dt="2021-03-04T03:21:54.195" v="1252"/>
          <ac:spMkLst>
            <pc:docMk/>
            <pc:sldMk cId="397844355" sldId="298"/>
            <ac:spMk id="11" creationId="{46A302D2-B36E-4229-9860-BA37E5FAD3C9}"/>
          </ac:spMkLst>
        </pc:spChg>
        <pc:spChg chg="add mod">
          <ac:chgData name="Ana Ogier" userId="e94dd301-c36b-4141-8058-e31834739bcf" providerId="ADAL" clId="{6E09BAA3-621C-42D7-9E4F-158FA5FF8A95}" dt="2021-03-04T03:22:24.900" v="1266" actId="1076"/>
          <ac:spMkLst>
            <pc:docMk/>
            <pc:sldMk cId="397844355" sldId="298"/>
            <ac:spMk id="12" creationId="{AF18AE4E-4937-4747-AB5C-19A912DB397B}"/>
          </ac:spMkLst>
        </pc:spChg>
        <pc:spChg chg="mod">
          <ac:chgData name="Ana Ogier" userId="e94dd301-c36b-4141-8058-e31834739bcf" providerId="ADAL" clId="{6E09BAA3-621C-42D7-9E4F-158FA5FF8A95}" dt="2021-03-04T03:27:51.860" v="1309" actId="207"/>
          <ac:spMkLst>
            <pc:docMk/>
            <pc:sldMk cId="397844355" sldId="298"/>
            <ac:spMk id="24" creationId="{A93AC68B-0B7A-45B6-8211-EB05330FFCF5}"/>
          </ac:spMkLst>
        </pc:spChg>
      </pc:sldChg>
      <pc:sldChg chg="addSp delSp modSp mod">
        <pc:chgData name="Ana Ogier" userId="e94dd301-c36b-4141-8058-e31834739bcf" providerId="ADAL" clId="{6E09BAA3-621C-42D7-9E4F-158FA5FF8A95}" dt="2021-03-04T03:23:15.517" v="1285" actId="1035"/>
        <pc:sldMkLst>
          <pc:docMk/>
          <pc:sldMk cId="3903488153" sldId="299"/>
        </pc:sldMkLst>
        <pc:spChg chg="mod">
          <ac:chgData name="Ana Ogier" userId="e94dd301-c36b-4141-8058-e31834739bcf" providerId="ADAL" clId="{6E09BAA3-621C-42D7-9E4F-158FA5FF8A95}" dt="2021-03-04T03:19:45.406" v="1239" actId="207"/>
          <ac:spMkLst>
            <pc:docMk/>
            <pc:sldMk cId="3903488153" sldId="299"/>
            <ac:spMk id="9" creationId="{4F9C51D6-0577-4E71-B9D2-02E79CD53B58}"/>
          </ac:spMkLst>
        </pc:spChg>
        <pc:spChg chg="mod">
          <ac:chgData name="Ana Ogier" userId="e94dd301-c36b-4141-8058-e31834739bcf" providerId="ADAL" clId="{6E09BAA3-621C-42D7-9E4F-158FA5FF8A95}" dt="2021-03-04T03:23:15.517" v="1285" actId="1035"/>
          <ac:spMkLst>
            <pc:docMk/>
            <pc:sldMk cId="3903488153" sldId="299"/>
            <ac:spMk id="13" creationId="{64D8520E-E8E1-49D5-9D87-F1486118C28B}"/>
          </ac:spMkLst>
        </pc:spChg>
        <pc:spChg chg="add mod">
          <ac:chgData name="Ana Ogier" userId="e94dd301-c36b-4141-8058-e31834739bcf" providerId="ADAL" clId="{6E09BAA3-621C-42D7-9E4F-158FA5FF8A95}" dt="2021-03-04T03:22:39.548" v="1267"/>
          <ac:spMkLst>
            <pc:docMk/>
            <pc:sldMk cId="3903488153" sldId="299"/>
            <ac:spMk id="14" creationId="{3ABC77C3-58F7-462E-A1A3-5D683BE5624D}"/>
          </ac:spMkLst>
        </pc:spChg>
        <pc:spChg chg="mod">
          <ac:chgData name="Ana Ogier" userId="e94dd301-c36b-4141-8058-e31834739bcf" providerId="ADAL" clId="{6E09BAA3-621C-42D7-9E4F-158FA5FF8A95}" dt="2021-03-04T03:22:48.500" v="1268" actId="1076"/>
          <ac:spMkLst>
            <pc:docMk/>
            <pc:sldMk cId="3903488153" sldId="299"/>
            <ac:spMk id="18" creationId="{0180459E-E0F9-4EA3-939A-66D1DE3802F3}"/>
          </ac:spMkLst>
        </pc:spChg>
        <pc:spChg chg="del mod">
          <ac:chgData name="Ana Ogier" userId="e94dd301-c36b-4141-8058-e31834739bcf" providerId="ADAL" clId="{6E09BAA3-621C-42D7-9E4F-158FA5FF8A95}" dt="2021-03-04T03:20:14.717" v="1241" actId="478"/>
          <ac:spMkLst>
            <pc:docMk/>
            <pc:sldMk cId="3903488153" sldId="299"/>
            <ac:spMk id="24" creationId="{A93AC68B-0B7A-45B6-8211-EB05330FFCF5}"/>
          </ac:spMkLst>
        </pc:spChg>
        <pc:picChg chg="del">
          <ac:chgData name="Ana Ogier" userId="e94dd301-c36b-4141-8058-e31834739bcf" providerId="ADAL" clId="{6E09BAA3-621C-42D7-9E4F-158FA5FF8A95}" dt="2021-03-04T03:20:11.068" v="1240" actId="478"/>
          <ac:picMkLst>
            <pc:docMk/>
            <pc:sldMk cId="3903488153" sldId="299"/>
            <ac:picMk id="5" creationId="{4A8B1D6E-ADB2-4000-9BF2-3D2F6D1F8652}"/>
          </ac:picMkLst>
        </pc:picChg>
        <pc:picChg chg="del">
          <ac:chgData name="Ana Ogier" userId="e94dd301-c36b-4141-8058-e31834739bcf" providerId="ADAL" clId="{6E09BAA3-621C-42D7-9E4F-158FA5FF8A95}" dt="2021-03-04T03:19:08.671" v="1232" actId="478"/>
          <ac:picMkLst>
            <pc:docMk/>
            <pc:sldMk cId="3903488153" sldId="299"/>
            <ac:picMk id="10" creationId="{B81A0A50-363E-41A2-9E3D-1D2982D17169}"/>
          </ac:picMkLst>
        </pc:picChg>
        <pc:picChg chg="mod">
          <ac:chgData name="Ana Ogier" userId="e94dd301-c36b-4141-8058-e31834739bcf" providerId="ADAL" clId="{6E09BAA3-621C-42D7-9E4F-158FA5FF8A95}" dt="2021-03-04T03:23:15.517" v="1285" actId="1035"/>
          <ac:picMkLst>
            <pc:docMk/>
            <pc:sldMk cId="3903488153" sldId="299"/>
            <ac:picMk id="21" creationId="{9B202F59-DBDF-4A46-8418-307B5099585B}"/>
          </ac:picMkLst>
        </pc:picChg>
        <pc:picChg chg="add mod">
          <ac:chgData name="Ana Ogier" userId="e94dd301-c36b-4141-8058-e31834739bcf" providerId="ADAL" clId="{6E09BAA3-621C-42D7-9E4F-158FA5FF8A95}" dt="2021-03-04T03:19:20.241" v="1235" actId="208"/>
          <ac:picMkLst>
            <pc:docMk/>
            <pc:sldMk cId="3903488153" sldId="299"/>
            <ac:picMk id="10242" creationId="{7FCDEADC-A283-4A63-87F5-CD3A3A0DE1EA}"/>
          </ac:picMkLst>
        </pc:picChg>
      </pc:sldChg>
      <pc:sldChg chg="addSp delSp modSp mod">
        <pc:chgData name="Ana Ogier" userId="e94dd301-c36b-4141-8058-e31834739bcf" providerId="ADAL" clId="{6E09BAA3-621C-42D7-9E4F-158FA5FF8A95}" dt="2021-03-04T03:23:32.910" v="1288" actId="20577"/>
        <pc:sldMkLst>
          <pc:docMk/>
          <pc:sldMk cId="2790334306" sldId="301"/>
        </pc:sldMkLst>
        <pc:spChg chg="mod">
          <ac:chgData name="Ana Ogier" userId="e94dd301-c36b-4141-8058-e31834739bcf" providerId="ADAL" clId="{6E09BAA3-621C-42D7-9E4F-158FA5FF8A95}" dt="2021-03-04T03:23:32.910" v="1288" actId="20577"/>
          <ac:spMkLst>
            <pc:docMk/>
            <pc:sldMk cId="2790334306" sldId="301"/>
            <ac:spMk id="9" creationId="{4F9C51D6-0577-4E71-B9D2-02E79CD53B58}"/>
          </ac:spMkLst>
        </pc:spChg>
        <pc:spChg chg="del mod">
          <ac:chgData name="Ana Ogier" userId="e94dd301-c36b-4141-8058-e31834739bcf" providerId="ADAL" clId="{6E09BAA3-621C-42D7-9E4F-158FA5FF8A95}" dt="2021-03-04T03:21:17.869" v="1250" actId="478"/>
          <ac:spMkLst>
            <pc:docMk/>
            <pc:sldMk cId="2790334306" sldId="301"/>
            <ac:spMk id="24" creationId="{A93AC68B-0B7A-45B6-8211-EB05330FFCF5}"/>
          </ac:spMkLst>
        </pc:spChg>
        <pc:picChg chg="del">
          <ac:chgData name="Ana Ogier" userId="e94dd301-c36b-4141-8058-e31834739bcf" providerId="ADAL" clId="{6E09BAA3-621C-42D7-9E4F-158FA5FF8A95}" dt="2021-03-04T03:20:42.779" v="1242" actId="478"/>
          <ac:picMkLst>
            <pc:docMk/>
            <pc:sldMk cId="2790334306" sldId="301"/>
            <ac:picMk id="25" creationId="{45F45710-870E-481E-9E3B-528244BAE80D}"/>
          </ac:picMkLst>
        </pc:picChg>
        <pc:picChg chg="del">
          <ac:chgData name="Ana Ogier" userId="e94dd301-c36b-4141-8058-e31834739bcf" providerId="ADAL" clId="{6E09BAA3-621C-42D7-9E4F-158FA5FF8A95}" dt="2021-03-04T03:21:14.189" v="1249" actId="478"/>
          <ac:picMkLst>
            <pc:docMk/>
            <pc:sldMk cId="2790334306" sldId="301"/>
            <ac:picMk id="26" creationId="{E39717E3-F2C2-478F-9375-4E4CEE143A2A}"/>
          </ac:picMkLst>
        </pc:picChg>
        <pc:picChg chg="add mod">
          <ac:chgData name="Ana Ogier" userId="e94dd301-c36b-4141-8058-e31834739bcf" providerId="ADAL" clId="{6E09BAA3-621C-42D7-9E4F-158FA5FF8A95}" dt="2021-03-04T03:21:06.453" v="1248" actId="207"/>
          <ac:picMkLst>
            <pc:docMk/>
            <pc:sldMk cId="2790334306" sldId="301"/>
            <ac:picMk id="11266" creationId="{13F54098-E711-4E89-A116-15AA61FE6E51}"/>
          </ac:picMkLst>
        </pc:picChg>
      </pc:sldChg>
      <pc:sldChg chg="del">
        <pc:chgData name="Ana Ogier" userId="e94dd301-c36b-4141-8058-e31834739bcf" providerId="ADAL" clId="{6E09BAA3-621C-42D7-9E4F-158FA5FF8A95}" dt="2021-03-03T06:45:47.071" v="330" actId="2696"/>
        <pc:sldMkLst>
          <pc:docMk/>
          <pc:sldMk cId="1701415904" sldId="302"/>
        </pc:sldMkLst>
      </pc:sldChg>
      <pc:sldChg chg="modSp mod ord">
        <pc:chgData name="Ana Ogier" userId="e94dd301-c36b-4141-8058-e31834739bcf" providerId="ADAL" clId="{6E09BAA3-621C-42D7-9E4F-158FA5FF8A95}" dt="2021-03-04T03:30:22.015" v="1350"/>
        <pc:sldMkLst>
          <pc:docMk/>
          <pc:sldMk cId="1020401364" sldId="303"/>
        </pc:sldMkLst>
        <pc:spChg chg="mod">
          <ac:chgData name="Ana Ogier" userId="e94dd301-c36b-4141-8058-e31834739bcf" providerId="ADAL" clId="{6E09BAA3-621C-42D7-9E4F-158FA5FF8A95}" dt="2021-03-03T00:32:53.123" v="268" actId="207"/>
          <ac:spMkLst>
            <pc:docMk/>
            <pc:sldMk cId="1020401364" sldId="303"/>
            <ac:spMk id="9" creationId="{4F9C51D6-0577-4E71-B9D2-02E79CD53B58}"/>
          </ac:spMkLst>
        </pc:spChg>
        <pc:spChg chg="mod">
          <ac:chgData name="Ana Ogier" userId="e94dd301-c36b-4141-8058-e31834739bcf" providerId="ADAL" clId="{6E09BAA3-621C-42D7-9E4F-158FA5FF8A95}" dt="2021-03-04T03:23:46.161" v="1291" actId="6549"/>
          <ac:spMkLst>
            <pc:docMk/>
            <pc:sldMk cId="1020401364" sldId="303"/>
            <ac:spMk id="13" creationId="{64D8520E-E8E1-49D5-9D87-F1486118C28B}"/>
          </ac:spMkLst>
        </pc:spChg>
        <pc:spChg chg="mod">
          <ac:chgData name="Ana Ogier" userId="e94dd301-c36b-4141-8058-e31834739bcf" providerId="ADAL" clId="{6E09BAA3-621C-42D7-9E4F-158FA5FF8A95}" dt="2021-03-04T03:23:57.241" v="1292" actId="207"/>
          <ac:spMkLst>
            <pc:docMk/>
            <pc:sldMk cId="1020401364" sldId="303"/>
            <ac:spMk id="24" creationId="{A93AC68B-0B7A-45B6-8211-EB05330FFCF5}"/>
          </ac:spMkLst>
        </pc:spChg>
      </pc:sldChg>
      <pc:sldChg chg="addSp delSp modSp mod ord">
        <pc:chgData name="Ana Ogier" userId="e94dd301-c36b-4141-8058-e31834739bcf" providerId="ADAL" clId="{6E09BAA3-621C-42D7-9E4F-158FA5FF8A95}" dt="2021-03-04T03:34:56.103" v="1404" actId="164"/>
        <pc:sldMkLst>
          <pc:docMk/>
          <pc:sldMk cId="1744270194" sldId="304"/>
        </pc:sldMkLst>
        <pc:spChg chg="mod">
          <ac:chgData name="Ana Ogier" userId="e94dd301-c36b-4141-8058-e31834739bcf" providerId="ADAL" clId="{6E09BAA3-621C-42D7-9E4F-158FA5FF8A95}" dt="2021-03-04T03:34:36.577" v="1401" actId="1076"/>
          <ac:spMkLst>
            <pc:docMk/>
            <pc:sldMk cId="1744270194" sldId="304"/>
            <ac:spMk id="9" creationId="{4F9C51D6-0577-4E71-B9D2-02E79CD53B58}"/>
          </ac:spMkLst>
        </pc:spChg>
        <pc:spChg chg="add mod ord">
          <ac:chgData name="Ana Ogier" userId="e94dd301-c36b-4141-8058-e31834739bcf" providerId="ADAL" clId="{6E09BAA3-621C-42D7-9E4F-158FA5FF8A95}" dt="2021-03-04T03:34:56.103" v="1404" actId="164"/>
          <ac:spMkLst>
            <pc:docMk/>
            <pc:sldMk cId="1744270194" sldId="304"/>
            <ac:spMk id="18" creationId="{6220C28C-1BB5-4E13-9F63-06A3191DCB53}"/>
          </ac:spMkLst>
        </pc:spChg>
        <pc:spChg chg="del">
          <ac:chgData name="Ana Ogier" userId="e94dd301-c36b-4141-8058-e31834739bcf" providerId="ADAL" clId="{6E09BAA3-621C-42D7-9E4F-158FA5FF8A95}" dt="2021-03-04T03:31:18.077" v="1355" actId="478"/>
          <ac:spMkLst>
            <pc:docMk/>
            <pc:sldMk cId="1744270194" sldId="304"/>
            <ac:spMk id="19" creationId="{F9A5D276-093B-4073-862B-FB01A631553D}"/>
          </ac:spMkLst>
        </pc:spChg>
        <pc:spChg chg="del">
          <ac:chgData name="Ana Ogier" userId="e94dd301-c36b-4141-8058-e31834739bcf" providerId="ADAL" clId="{6E09BAA3-621C-42D7-9E4F-158FA5FF8A95}" dt="2021-03-04T03:32:11.437" v="1373" actId="478"/>
          <ac:spMkLst>
            <pc:docMk/>
            <pc:sldMk cId="1744270194" sldId="304"/>
            <ac:spMk id="20" creationId="{F7094C70-544B-4708-A51C-273677F4B336}"/>
          </ac:spMkLst>
        </pc:spChg>
        <pc:spChg chg="add del mod">
          <ac:chgData name="Ana Ogier" userId="e94dd301-c36b-4141-8058-e31834739bcf" providerId="ADAL" clId="{6E09BAA3-621C-42D7-9E4F-158FA5FF8A95}" dt="2021-03-04T03:32:45.361" v="1381" actId="478"/>
          <ac:spMkLst>
            <pc:docMk/>
            <pc:sldMk cId="1744270194" sldId="304"/>
            <ac:spMk id="21" creationId="{535E4A3E-4431-4C5F-9AA0-25FA27D20D45}"/>
          </ac:spMkLst>
        </pc:spChg>
        <pc:spChg chg="mod">
          <ac:chgData name="Ana Ogier" userId="e94dd301-c36b-4141-8058-e31834739bcf" providerId="ADAL" clId="{6E09BAA3-621C-42D7-9E4F-158FA5FF8A95}" dt="2021-03-04T03:28:06.804" v="1313" actId="207"/>
          <ac:spMkLst>
            <pc:docMk/>
            <pc:sldMk cId="1744270194" sldId="304"/>
            <ac:spMk id="24" creationId="{A93AC68B-0B7A-45B6-8211-EB05330FFCF5}"/>
          </ac:spMkLst>
        </pc:spChg>
        <pc:spChg chg="add mod">
          <ac:chgData name="Ana Ogier" userId="e94dd301-c36b-4141-8058-e31834739bcf" providerId="ADAL" clId="{6E09BAA3-621C-42D7-9E4F-158FA5FF8A95}" dt="2021-03-04T03:34:56.103" v="1404" actId="164"/>
          <ac:spMkLst>
            <pc:docMk/>
            <pc:sldMk cId="1744270194" sldId="304"/>
            <ac:spMk id="29" creationId="{57469108-EB6A-4309-BC44-7ECD30F6088F}"/>
          </ac:spMkLst>
        </pc:spChg>
        <pc:grpChg chg="add mod">
          <ac:chgData name="Ana Ogier" userId="e94dd301-c36b-4141-8058-e31834739bcf" providerId="ADAL" clId="{6E09BAA3-621C-42D7-9E4F-158FA5FF8A95}" dt="2021-03-04T03:34:56.103" v="1404" actId="164"/>
          <ac:grpSpMkLst>
            <pc:docMk/>
            <pc:sldMk cId="1744270194" sldId="304"/>
            <ac:grpSpMk id="14" creationId="{4ED47C68-01F3-45BC-B796-1BECB050ADAF}"/>
          </ac:grpSpMkLst>
        </pc:grpChg>
        <pc:picChg chg="del">
          <ac:chgData name="Ana Ogier" userId="e94dd301-c36b-4141-8058-e31834739bcf" providerId="ADAL" clId="{6E09BAA3-621C-42D7-9E4F-158FA5FF8A95}" dt="2021-03-04T03:31:02.908" v="1353" actId="478"/>
          <ac:picMkLst>
            <pc:docMk/>
            <pc:sldMk cId="1744270194" sldId="304"/>
            <ac:picMk id="3" creationId="{1EC39CD7-1F17-4B92-8031-D32FDDE2659D}"/>
          </ac:picMkLst>
        </pc:picChg>
        <pc:picChg chg="del">
          <ac:chgData name="Ana Ogier" userId="e94dd301-c36b-4141-8058-e31834739bcf" providerId="ADAL" clId="{6E09BAA3-621C-42D7-9E4F-158FA5FF8A95}" dt="2021-03-04T03:31:20.222" v="1357" actId="478"/>
          <ac:picMkLst>
            <pc:docMk/>
            <pc:sldMk cId="1744270194" sldId="304"/>
            <ac:picMk id="6" creationId="{15756008-7173-44B2-9078-F148500ADDF6}"/>
          </ac:picMkLst>
        </pc:picChg>
        <pc:picChg chg="add del mod">
          <ac:chgData name="Ana Ogier" userId="e94dd301-c36b-4141-8058-e31834739bcf" providerId="ADAL" clId="{6E09BAA3-621C-42D7-9E4F-158FA5FF8A95}" dt="2021-03-04T03:32:18.460" v="1374" actId="478"/>
          <ac:picMkLst>
            <pc:docMk/>
            <pc:sldMk cId="1744270194" sldId="304"/>
            <ac:picMk id="17" creationId="{914EC9D4-BDF6-461F-AB6D-84661F827168}"/>
          </ac:picMkLst>
        </pc:picChg>
        <pc:picChg chg="add mod">
          <ac:chgData name="Ana Ogier" userId="e94dd301-c36b-4141-8058-e31834739bcf" providerId="ADAL" clId="{6E09BAA3-621C-42D7-9E4F-158FA5FF8A95}" dt="2021-03-04T03:34:56.103" v="1404" actId="164"/>
          <ac:picMkLst>
            <pc:docMk/>
            <pc:sldMk cId="1744270194" sldId="304"/>
            <ac:picMk id="12290" creationId="{C6F833CD-401E-4217-B448-9ABC0B1C4172}"/>
          </ac:picMkLst>
        </pc:picChg>
        <pc:picChg chg="add mod">
          <ac:chgData name="Ana Ogier" userId="e94dd301-c36b-4141-8058-e31834739bcf" providerId="ADAL" clId="{6E09BAA3-621C-42D7-9E4F-158FA5FF8A95}" dt="2021-03-04T03:34:56.103" v="1404" actId="164"/>
          <ac:picMkLst>
            <pc:docMk/>
            <pc:sldMk cId="1744270194" sldId="304"/>
            <ac:picMk id="12291" creationId="{3259A373-199A-4583-B780-B65ED6BBE12E}"/>
          </ac:picMkLst>
        </pc:picChg>
        <pc:cxnChg chg="add del">
          <ac:chgData name="Ana Ogier" userId="e94dd301-c36b-4141-8058-e31834739bcf" providerId="ADAL" clId="{6E09BAA3-621C-42D7-9E4F-158FA5FF8A95}" dt="2021-03-04T03:33:40.781" v="1391" actId="478"/>
          <ac:cxnSpMkLst>
            <pc:docMk/>
            <pc:sldMk cId="1744270194" sldId="304"/>
            <ac:cxnSpMk id="5" creationId="{EA1A465A-5626-4272-9956-BC3783584546}"/>
          </ac:cxnSpMkLst>
        </pc:cxnChg>
        <pc:cxnChg chg="add mod">
          <ac:chgData name="Ana Ogier" userId="e94dd301-c36b-4141-8058-e31834739bcf" providerId="ADAL" clId="{6E09BAA3-621C-42D7-9E4F-158FA5FF8A95}" dt="2021-03-04T03:34:56.103" v="1404" actId="164"/>
          <ac:cxnSpMkLst>
            <pc:docMk/>
            <pc:sldMk cId="1744270194" sldId="304"/>
            <ac:cxnSpMk id="8" creationId="{F68FC780-1AD1-405C-A0EF-65368AACAF70}"/>
          </ac:cxnSpMkLst>
        </pc:cxnChg>
        <pc:cxnChg chg="del">
          <ac:chgData name="Ana Ogier" userId="e94dd301-c36b-4141-8058-e31834739bcf" providerId="ADAL" clId="{6E09BAA3-621C-42D7-9E4F-158FA5FF8A95}" dt="2021-03-04T03:31:19.480" v="1356" actId="478"/>
          <ac:cxnSpMkLst>
            <pc:docMk/>
            <pc:sldMk cId="1744270194" sldId="304"/>
            <ac:cxnSpMk id="10" creationId="{13EDDC6B-5D14-4AA7-89FD-11B52821796B}"/>
          </ac:cxnSpMkLst>
        </pc:cxnChg>
        <pc:cxnChg chg="add mod ord">
          <ac:chgData name="Ana Ogier" userId="e94dd301-c36b-4141-8058-e31834739bcf" providerId="ADAL" clId="{6E09BAA3-621C-42D7-9E4F-158FA5FF8A95}" dt="2021-03-04T03:34:56.103" v="1404" actId="164"/>
          <ac:cxnSpMkLst>
            <pc:docMk/>
            <pc:sldMk cId="1744270194" sldId="304"/>
            <ac:cxnSpMk id="25" creationId="{4089F932-FFB1-4DC8-8FEA-E2BB4E5E680E}"/>
          </ac:cxnSpMkLst>
        </pc:cxnChg>
        <pc:cxnChg chg="del">
          <ac:chgData name="Ana Ogier" userId="e94dd301-c36b-4141-8058-e31834739bcf" providerId="ADAL" clId="{6E09BAA3-621C-42D7-9E4F-158FA5FF8A95}" dt="2021-03-04T03:31:21.088" v="1358" actId="478"/>
          <ac:cxnSpMkLst>
            <pc:docMk/>
            <pc:sldMk cId="1744270194" sldId="304"/>
            <ac:cxnSpMk id="26" creationId="{8E838AD9-2D01-4837-8F46-7F0132924933}"/>
          </ac:cxnSpMkLst>
        </pc:cxnChg>
        <pc:cxnChg chg="add del mod">
          <ac:chgData name="Ana Ogier" userId="e94dd301-c36b-4141-8058-e31834739bcf" providerId="ADAL" clId="{6E09BAA3-621C-42D7-9E4F-158FA5FF8A95}" dt="2021-03-04T03:32:43.872" v="1380" actId="478"/>
          <ac:cxnSpMkLst>
            <pc:docMk/>
            <pc:sldMk cId="1744270194" sldId="304"/>
            <ac:cxnSpMk id="28" creationId="{A3765033-3E03-4743-BA81-39AE139D3E51}"/>
          </ac:cxnSpMkLst>
        </pc:cxnChg>
      </pc:sldChg>
      <pc:sldChg chg="modSp mod">
        <pc:chgData name="Ana Ogier" userId="e94dd301-c36b-4141-8058-e31834739bcf" providerId="ADAL" clId="{6E09BAA3-621C-42D7-9E4F-158FA5FF8A95}" dt="2021-03-04T02:37:46.011" v="414" actId="207"/>
        <pc:sldMkLst>
          <pc:docMk/>
          <pc:sldMk cId="2700242342" sldId="305"/>
        </pc:sldMkLst>
        <pc:spChg chg="mod">
          <ac:chgData name="Ana Ogier" userId="e94dd301-c36b-4141-8058-e31834739bcf" providerId="ADAL" clId="{6E09BAA3-621C-42D7-9E4F-158FA5FF8A95}" dt="2021-03-03T00:33:53.534" v="274" actId="207"/>
          <ac:spMkLst>
            <pc:docMk/>
            <pc:sldMk cId="2700242342" sldId="305"/>
            <ac:spMk id="9" creationId="{4F9C51D6-0577-4E71-B9D2-02E79CD53B58}"/>
          </ac:spMkLst>
        </pc:spChg>
        <pc:spChg chg="mod">
          <ac:chgData name="Ana Ogier" userId="e94dd301-c36b-4141-8058-e31834739bcf" providerId="ADAL" clId="{6E09BAA3-621C-42D7-9E4F-158FA5FF8A95}" dt="2021-03-04T02:37:46.011" v="414" actId="207"/>
          <ac:spMkLst>
            <pc:docMk/>
            <pc:sldMk cId="2700242342" sldId="305"/>
            <ac:spMk id="24" creationId="{A93AC68B-0B7A-45B6-8211-EB05330FFCF5}"/>
          </ac:spMkLst>
        </pc:spChg>
      </pc:sldChg>
      <pc:sldChg chg="modSp mod">
        <pc:chgData name="Ana Ogier" userId="e94dd301-c36b-4141-8058-e31834739bcf" providerId="ADAL" clId="{6E09BAA3-621C-42D7-9E4F-158FA5FF8A95}" dt="2021-03-04T02:37:49.901" v="415" actId="207"/>
        <pc:sldMkLst>
          <pc:docMk/>
          <pc:sldMk cId="3409512171" sldId="306"/>
        </pc:sldMkLst>
        <pc:spChg chg="mod">
          <ac:chgData name="Ana Ogier" userId="e94dd301-c36b-4141-8058-e31834739bcf" providerId="ADAL" clId="{6E09BAA3-621C-42D7-9E4F-158FA5FF8A95}" dt="2021-03-03T00:34:07.622" v="276" actId="207"/>
          <ac:spMkLst>
            <pc:docMk/>
            <pc:sldMk cId="3409512171" sldId="306"/>
            <ac:spMk id="9" creationId="{4F9C51D6-0577-4E71-B9D2-02E79CD53B58}"/>
          </ac:spMkLst>
        </pc:spChg>
        <pc:spChg chg="mod">
          <ac:chgData name="Ana Ogier" userId="e94dd301-c36b-4141-8058-e31834739bcf" providerId="ADAL" clId="{6E09BAA3-621C-42D7-9E4F-158FA5FF8A95}" dt="2021-03-04T02:37:49.901" v="415" actId="207"/>
          <ac:spMkLst>
            <pc:docMk/>
            <pc:sldMk cId="3409512171" sldId="306"/>
            <ac:spMk id="24" creationId="{A93AC68B-0B7A-45B6-8211-EB05330FFCF5}"/>
          </ac:spMkLst>
        </pc:spChg>
      </pc:sldChg>
      <pc:sldChg chg="addSp delSp modSp mod">
        <pc:chgData name="Ana Ogier" userId="e94dd301-c36b-4141-8058-e31834739bcf" providerId="ADAL" clId="{6E09BAA3-621C-42D7-9E4F-158FA5FF8A95}" dt="2021-03-04T02:56:55.991" v="1048" actId="207"/>
        <pc:sldMkLst>
          <pc:docMk/>
          <pc:sldMk cId="1874524194" sldId="307"/>
        </pc:sldMkLst>
        <pc:spChg chg="mod">
          <ac:chgData name="Ana Ogier" userId="e94dd301-c36b-4141-8058-e31834739bcf" providerId="ADAL" clId="{6E09BAA3-621C-42D7-9E4F-158FA5FF8A95}" dt="2021-03-04T02:56:55.991" v="1048" actId="207"/>
          <ac:spMkLst>
            <pc:docMk/>
            <pc:sldMk cId="1874524194" sldId="307"/>
            <ac:spMk id="9" creationId="{4F9C51D6-0577-4E71-B9D2-02E79CD53B58}"/>
          </ac:spMkLst>
        </pc:spChg>
        <pc:spChg chg="mod">
          <ac:chgData name="Ana Ogier" userId="e94dd301-c36b-4141-8058-e31834739bcf" providerId="ADAL" clId="{6E09BAA3-621C-42D7-9E4F-158FA5FF8A95}" dt="2021-03-04T02:37:53.441" v="416" actId="207"/>
          <ac:spMkLst>
            <pc:docMk/>
            <pc:sldMk cId="1874524194" sldId="307"/>
            <ac:spMk id="24" creationId="{A93AC68B-0B7A-45B6-8211-EB05330FFCF5}"/>
          </ac:spMkLst>
        </pc:spChg>
        <pc:grpChg chg="add mod">
          <ac:chgData name="Ana Ogier" userId="e94dd301-c36b-4141-8058-e31834739bcf" providerId="ADAL" clId="{6E09BAA3-621C-42D7-9E4F-158FA5FF8A95}" dt="2021-03-04T02:55:52.892" v="1019" actId="1036"/>
          <ac:grpSpMkLst>
            <pc:docMk/>
            <pc:sldMk cId="1874524194" sldId="307"/>
            <ac:grpSpMk id="6" creationId="{D1E7B354-7D40-447A-B536-090126C180CF}"/>
          </ac:grpSpMkLst>
        </pc:grpChg>
        <pc:picChg chg="del">
          <ac:chgData name="Ana Ogier" userId="e94dd301-c36b-4141-8058-e31834739bcf" providerId="ADAL" clId="{6E09BAA3-621C-42D7-9E4F-158FA5FF8A95}" dt="2021-03-04T02:51:30.107" v="551" actId="478"/>
          <ac:picMkLst>
            <pc:docMk/>
            <pc:sldMk cId="1874524194" sldId="307"/>
            <ac:picMk id="3" creationId="{B034CE49-3B76-40FA-A4C8-23EE60E8AD68}"/>
          </ac:picMkLst>
        </pc:picChg>
        <pc:picChg chg="add del mod">
          <ac:chgData name="Ana Ogier" userId="e94dd301-c36b-4141-8058-e31834739bcf" providerId="ADAL" clId="{6E09BAA3-621C-42D7-9E4F-158FA5FF8A95}" dt="2021-03-04T02:52:38.860" v="576" actId="478"/>
          <ac:picMkLst>
            <pc:docMk/>
            <pc:sldMk cId="1874524194" sldId="307"/>
            <ac:picMk id="5" creationId="{30ED7E60-4E64-4A17-AADF-AE93E22EE6EF}"/>
          </ac:picMkLst>
        </pc:picChg>
        <pc:picChg chg="del mod">
          <ac:chgData name="Ana Ogier" userId="e94dd301-c36b-4141-8058-e31834739bcf" providerId="ADAL" clId="{6E09BAA3-621C-42D7-9E4F-158FA5FF8A95}" dt="2021-03-04T02:51:29.150" v="550" actId="478"/>
          <ac:picMkLst>
            <pc:docMk/>
            <pc:sldMk cId="1874524194" sldId="307"/>
            <ac:picMk id="8" creationId="{3E7D8FCE-8293-4BC4-BA80-7E1585A9EC97}"/>
          </ac:picMkLst>
        </pc:picChg>
        <pc:picChg chg="del">
          <ac:chgData name="Ana Ogier" userId="e94dd301-c36b-4141-8058-e31834739bcf" providerId="ADAL" clId="{6E09BAA3-621C-42D7-9E4F-158FA5FF8A95}" dt="2021-03-04T02:49:49.996" v="429" actId="478"/>
          <ac:picMkLst>
            <pc:docMk/>
            <pc:sldMk cId="1874524194" sldId="307"/>
            <ac:picMk id="12" creationId="{92A6DC86-872C-44D0-87F1-E02297219D49}"/>
          </ac:picMkLst>
        </pc:picChg>
        <pc:picChg chg="add del mod">
          <ac:chgData name="Ana Ogier" userId="e94dd301-c36b-4141-8058-e31834739bcf" providerId="ADAL" clId="{6E09BAA3-621C-42D7-9E4F-158FA5FF8A95}" dt="2021-03-04T02:50:30.339" v="437" actId="478"/>
          <ac:picMkLst>
            <pc:docMk/>
            <pc:sldMk cId="1874524194" sldId="307"/>
            <ac:picMk id="1026" creationId="{2AB85FAA-083C-4377-85EA-C35DAB7BECE3}"/>
          </ac:picMkLst>
        </pc:picChg>
        <pc:picChg chg="add mod">
          <ac:chgData name="Ana Ogier" userId="e94dd301-c36b-4141-8058-e31834739bcf" providerId="ADAL" clId="{6E09BAA3-621C-42D7-9E4F-158FA5FF8A95}" dt="2021-03-04T02:55:52.892" v="1019" actId="1036"/>
          <ac:picMkLst>
            <pc:docMk/>
            <pc:sldMk cId="1874524194" sldId="307"/>
            <ac:picMk id="1027" creationId="{FBBCBB29-0B15-40C1-928A-222CDF78BF2D}"/>
          </ac:picMkLst>
        </pc:picChg>
        <pc:picChg chg="add mod">
          <ac:chgData name="Ana Ogier" userId="e94dd301-c36b-4141-8058-e31834739bcf" providerId="ADAL" clId="{6E09BAA3-621C-42D7-9E4F-158FA5FF8A95}" dt="2021-03-04T02:55:52.892" v="1019" actId="1036"/>
          <ac:picMkLst>
            <pc:docMk/>
            <pc:sldMk cId="1874524194" sldId="307"/>
            <ac:picMk id="1028" creationId="{4F313953-99E2-47E5-A7B1-8BE628694226}"/>
          </ac:picMkLst>
        </pc:picChg>
        <pc:picChg chg="add mod">
          <ac:chgData name="Ana Ogier" userId="e94dd301-c36b-4141-8058-e31834739bcf" providerId="ADAL" clId="{6E09BAA3-621C-42D7-9E4F-158FA5FF8A95}" dt="2021-03-04T02:55:52.892" v="1019" actId="1036"/>
          <ac:picMkLst>
            <pc:docMk/>
            <pc:sldMk cId="1874524194" sldId="307"/>
            <ac:picMk id="1029" creationId="{617F52A0-C5FF-42F3-A28F-98AE46A5EB23}"/>
          </ac:picMkLst>
        </pc:picChg>
      </pc:sldChg>
      <pc:sldChg chg="modSp mod">
        <pc:chgData name="Ana Ogier" userId="e94dd301-c36b-4141-8058-e31834739bcf" providerId="ADAL" clId="{6E09BAA3-621C-42D7-9E4F-158FA5FF8A95}" dt="2021-03-04T02:37:57.554" v="417" actId="207"/>
        <pc:sldMkLst>
          <pc:docMk/>
          <pc:sldMk cId="2817633543" sldId="308"/>
        </pc:sldMkLst>
        <pc:spChg chg="mod">
          <ac:chgData name="Ana Ogier" userId="e94dd301-c36b-4141-8058-e31834739bcf" providerId="ADAL" clId="{6E09BAA3-621C-42D7-9E4F-158FA5FF8A95}" dt="2021-03-03T00:34:29.826" v="279" actId="207"/>
          <ac:spMkLst>
            <pc:docMk/>
            <pc:sldMk cId="2817633543" sldId="308"/>
            <ac:spMk id="9" creationId="{4F9C51D6-0577-4E71-B9D2-02E79CD53B58}"/>
          </ac:spMkLst>
        </pc:spChg>
        <pc:spChg chg="mod">
          <ac:chgData name="Ana Ogier" userId="e94dd301-c36b-4141-8058-e31834739bcf" providerId="ADAL" clId="{6E09BAA3-621C-42D7-9E4F-158FA5FF8A95}" dt="2021-03-04T02:37:57.554" v="417" actId="207"/>
          <ac:spMkLst>
            <pc:docMk/>
            <pc:sldMk cId="2817633543" sldId="308"/>
            <ac:spMk id="24" creationId="{A93AC68B-0B7A-45B6-8211-EB05330FFCF5}"/>
          </ac:spMkLst>
        </pc:spChg>
      </pc:sldChg>
      <pc:sldChg chg="modSp mod">
        <pc:chgData name="Ana Ogier" userId="e94dd301-c36b-4141-8058-e31834739bcf" providerId="ADAL" clId="{6E09BAA3-621C-42D7-9E4F-158FA5FF8A95}" dt="2021-03-04T02:38:00.850" v="418" actId="207"/>
        <pc:sldMkLst>
          <pc:docMk/>
          <pc:sldMk cId="1930057674" sldId="309"/>
        </pc:sldMkLst>
        <pc:spChg chg="mod">
          <ac:chgData name="Ana Ogier" userId="e94dd301-c36b-4141-8058-e31834739bcf" providerId="ADAL" clId="{6E09BAA3-621C-42D7-9E4F-158FA5FF8A95}" dt="2021-03-03T00:34:43.568" v="280" actId="207"/>
          <ac:spMkLst>
            <pc:docMk/>
            <pc:sldMk cId="1930057674" sldId="309"/>
            <ac:spMk id="9" creationId="{4F9C51D6-0577-4E71-B9D2-02E79CD53B58}"/>
          </ac:spMkLst>
        </pc:spChg>
        <pc:spChg chg="mod">
          <ac:chgData name="Ana Ogier" userId="e94dd301-c36b-4141-8058-e31834739bcf" providerId="ADAL" clId="{6E09BAA3-621C-42D7-9E4F-158FA5FF8A95}" dt="2021-03-04T02:38:00.850" v="418" actId="207"/>
          <ac:spMkLst>
            <pc:docMk/>
            <pc:sldMk cId="1930057674" sldId="309"/>
            <ac:spMk id="24" creationId="{A93AC68B-0B7A-45B6-8211-EB05330FFCF5}"/>
          </ac:spMkLst>
        </pc:spChg>
        <pc:spChg chg="mod">
          <ac:chgData name="Ana Ogier" userId="e94dd301-c36b-4141-8058-e31834739bcf" providerId="ADAL" clId="{6E09BAA3-621C-42D7-9E4F-158FA5FF8A95}" dt="2021-03-03T00:35:06.014" v="281" actId="207"/>
          <ac:spMkLst>
            <pc:docMk/>
            <pc:sldMk cId="1930057674" sldId="309"/>
            <ac:spMk id="26" creationId="{70683C0E-5BEE-4A2B-BE00-B6F37E354D5C}"/>
          </ac:spMkLst>
        </pc:spChg>
      </pc:sldChg>
      <pc:sldChg chg="modSp mod">
        <pc:chgData name="Ana Ogier" userId="e94dd301-c36b-4141-8058-e31834739bcf" providerId="ADAL" clId="{6E09BAA3-621C-42D7-9E4F-158FA5FF8A95}" dt="2021-03-04T02:57:08.996" v="1051" actId="20577"/>
        <pc:sldMkLst>
          <pc:docMk/>
          <pc:sldMk cId="1713407582" sldId="310"/>
        </pc:sldMkLst>
        <pc:spChg chg="mod">
          <ac:chgData name="Ana Ogier" userId="e94dd301-c36b-4141-8058-e31834739bcf" providerId="ADAL" clId="{6E09BAA3-621C-42D7-9E4F-158FA5FF8A95}" dt="2021-03-04T02:57:08.996" v="1051" actId="20577"/>
          <ac:spMkLst>
            <pc:docMk/>
            <pc:sldMk cId="1713407582" sldId="310"/>
            <ac:spMk id="9" creationId="{4F9C51D6-0577-4E71-B9D2-02E79CD53B58}"/>
          </ac:spMkLst>
        </pc:spChg>
        <pc:spChg chg="mod">
          <ac:chgData name="Ana Ogier" userId="e94dd301-c36b-4141-8058-e31834739bcf" providerId="ADAL" clId="{6E09BAA3-621C-42D7-9E4F-158FA5FF8A95}" dt="2021-03-04T02:38:05.113" v="419" actId="207"/>
          <ac:spMkLst>
            <pc:docMk/>
            <pc:sldMk cId="1713407582" sldId="310"/>
            <ac:spMk id="24" creationId="{A93AC68B-0B7A-45B6-8211-EB05330FFCF5}"/>
          </ac:spMkLst>
        </pc:spChg>
      </pc:sldChg>
      <pc:sldChg chg="modSp mod">
        <pc:chgData name="Ana Ogier" userId="e94dd301-c36b-4141-8058-e31834739bcf" providerId="ADAL" clId="{6E09BAA3-621C-42D7-9E4F-158FA5FF8A95}" dt="2021-03-04T02:38:14.962" v="421" actId="207"/>
        <pc:sldMkLst>
          <pc:docMk/>
          <pc:sldMk cId="443277136" sldId="311"/>
        </pc:sldMkLst>
        <pc:spChg chg="mod">
          <ac:chgData name="Ana Ogier" userId="e94dd301-c36b-4141-8058-e31834739bcf" providerId="ADAL" clId="{6E09BAA3-621C-42D7-9E4F-158FA5FF8A95}" dt="2021-03-03T00:36:37.962" v="286" actId="207"/>
          <ac:spMkLst>
            <pc:docMk/>
            <pc:sldMk cId="443277136" sldId="311"/>
            <ac:spMk id="9" creationId="{4F9C51D6-0577-4E71-B9D2-02E79CD53B58}"/>
          </ac:spMkLst>
        </pc:spChg>
        <pc:spChg chg="mod">
          <ac:chgData name="Ana Ogier" userId="e94dd301-c36b-4141-8058-e31834739bcf" providerId="ADAL" clId="{6E09BAA3-621C-42D7-9E4F-158FA5FF8A95}" dt="2021-03-04T02:38:14.962" v="421" actId="207"/>
          <ac:spMkLst>
            <pc:docMk/>
            <pc:sldMk cId="443277136" sldId="311"/>
            <ac:spMk id="24" creationId="{A93AC68B-0B7A-45B6-8211-EB05330FFCF5}"/>
          </ac:spMkLst>
        </pc:spChg>
      </pc:sldChg>
      <pc:sldChg chg="modSp mod">
        <pc:chgData name="Ana Ogier" userId="e94dd301-c36b-4141-8058-e31834739bcf" providerId="ADAL" clId="{6E09BAA3-621C-42D7-9E4F-158FA5FF8A95}" dt="2021-03-04T02:48:35.985" v="426" actId="207"/>
        <pc:sldMkLst>
          <pc:docMk/>
          <pc:sldMk cId="1630026081" sldId="312"/>
        </pc:sldMkLst>
        <pc:spChg chg="mod">
          <ac:chgData name="Ana Ogier" userId="e94dd301-c36b-4141-8058-e31834739bcf" providerId="ADAL" clId="{6E09BAA3-621C-42D7-9E4F-158FA5FF8A95}" dt="2021-03-03T00:35:41.808" v="285" actId="207"/>
          <ac:spMkLst>
            <pc:docMk/>
            <pc:sldMk cId="1630026081" sldId="312"/>
            <ac:spMk id="9" creationId="{4F9C51D6-0577-4E71-B9D2-02E79CD53B58}"/>
          </ac:spMkLst>
        </pc:spChg>
        <pc:spChg chg="mod">
          <ac:chgData name="Ana Ogier" userId="e94dd301-c36b-4141-8058-e31834739bcf" providerId="ADAL" clId="{6E09BAA3-621C-42D7-9E4F-158FA5FF8A95}" dt="2021-03-04T02:48:35.985" v="426" actId="207"/>
          <ac:spMkLst>
            <pc:docMk/>
            <pc:sldMk cId="1630026081" sldId="312"/>
            <ac:spMk id="24" creationId="{A93AC68B-0B7A-45B6-8211-EB05330FFCF5}"/>
          </ac:spMkLst>
        </pc:spChg>
        <pc:spChg chg="mod">
          <ac:chgData name="Ana Ogier" userId="e94dd301-c36b-4141-8058-e31834739bcf" providerId="ADAL" clId="{6E09BAA3-621C-42D7-9E4F-158FA5FF8A95}" dt="2021-03-02T23:17:25.140" v="192" actId="207"/>
          <ac:spMkLst>
            <pc:docMk/>
            <pc:sldMk cId="1630026081" sldId="312"/>
            <ac:spMk id="26" creationId="{7424DBA4-BAF8-49B7-8718-7E43FBB8E447}"/>
          </ac:spMkLst>
        </pc:spChg>
        <pc:spChg chg="mod">
          <ac:chgData name="Ana Ogier" userId="e94dd301-c36b-4141-8058-e31834739bcf" providerId="ADAL" clId="{6E09BAA3-621C-42D7-9E4F-158FA5FF8A95}" dt="2021-03-02T23:17:29.268" v="193" actId="207"/>
          <ac:spMkLst>
            <pc:docMk/>
            <pc:sldMk cId="1630026081" sldId="312"/>
            <ac:spMk id="30" creationId="{828D38BD-9D0D-4089-8230-117C2EDB74C4}"/>
          </ac:spMkLst>
        </pc:spChg>
      </pc:sldChg>
      <pc:sldChg chg="modSp mod">
        <pc:chgData name="Ana Ogier" userId="e94dd301-c36b-4141-8058-e31834739bcf" providerId="ADAL" clId="{6E09BAA3-621C-42D7-9E4F-158FA5FF8A95}" dt="2021-03-04T02:38:19.458" v="422" actId="207"/>
        <pc:sldMkLst>
          <pc:docMk/>
          <pc:sldMk cId="3353844929" sldId="313"/>
        </pc:sldMkLst>
        <pc:spChg chg="mod">
          <ac:chgData name="Ana Ogier" userId="e94dd301-c36b-4141-8058-e31834739bcf" providerId="ADAL" clId="{6E09BAA3-621C-42D7-9E4F-158FA5FF8A95}" dt="2021-03-03T00:36:49.625" v="287" actId="207"/>
          <ac:spMkLst>
            <pc:docMk/>
            <pc:sldMk cId="3353844929" sldId="313"/>
            <ac:spMk id="9" creationId="{4F9C51D6-0577-4E71-B9D2-02E79CD53B58}"/>
          </ac:spMkLst>
        </pc:spChg>
        <pc:spChg chg="mod">
          <ac:chgData name="Ana Ogier" userId="e94dd301-c36b-4141-8058-e31834739bcf" providerId="ADAL" clId="{6E09BAA3-621C-42D7-9E4F-158FA5FF8A95}" dt="2021-03-04T02:38:19.458" v="422" actId="207"/>
          <ac:spMkLst>
            <pc:docMk/>
            <pc:sldMk cId="3353844929" sldId="313"/>
            <ac:spMk id="24" creationId="{A93AC68B-0B7A-45B6-8211-EB05330FFCF5}"/>
          </ac:spMkLst>
        </pc:spChg>
      </pc:sldChg>
      <pc:sldChg chg="addSp delSp modSp mod">
        <pc:chgData name="Ana Ogier" userId="e94dd301-c36b-4141-8058-e31834739bcf" providerId="ADAL" clId="{6E09BAA3-621C-42D7-9E4F-158FA5FF8A95}" dt="2021-03-04T03:35:41.142" v="1411" actId="1582"/>
        <pc:sldMkLst>
          <pc:docMk/>
          <pc:sldMk cId="424588444" sldId="314"/>
        </pc:sldMkLst>
        <pc:spChg chg="mod">
          <ac:chgData name="Ana Ogier" userId="e94dd301-c36b-4141-8058-e31834739bcf" providerId="ADAL" clId="{6E09BAA3-621C-42D7-9E4F-158FA5FF8A95}" dt="2021-03-03T00:37:08.095" v="288" actId="207"/>
          <ac:spMkLst>
            <pc:docMk/>
            <pc:sldMk cId="424588444" sldId="314"/>
            <ac:spMk id="9" creationId="{4F9C51D6-0577-4E71-B9D2-02E79CD53B58}"/>
          </ac:spMkLst>
        </pc:spChg>
        <pc:spChg chg="mod">
          <ac:chgData name="Ana Ogier" userId="e94dd301-c36b-4141-8058-e31834739bcf" providerId="ADAL" clId="{6E09BAA3-621C-42D7-9E4F-158FA5FF8A95}" dt="2021-03-03T06:46:15.298" v="331" actId="255"/>
          <ac:spMkLst>
            <pc:docMk/>
            <pc:sldMk cId="424588444" sldId="314"/>
            <ac:spMk id="20" creationId="{FC2030C6-ED9A-4F2E-BD1E-1A058F87228D}"/>
          </ac:spMkLst>
        </pc:spChg>
        <pc:spChg chg="mod">
          <ac:chgData name="Ana Ogier" userId="e94dd301-c36b-4141-8058-e31834739bcf" providerId="ADAL" clId="{6E09BAA3-621C-42D7-9E4F-158FA5FF8A95}" dt="2021-03-04T02:38:24.440" v="423" actId="207"/>
          <ac:spMkLst>
            <pc:docMk/>
            <pc:sldMk cId="424588444" sldId="314"/>
            <ac:spMk id="24" creationId="{A93AC68B-0B7A-45B6-8211-EB05330FFCF5}"/>
          </ac:spMkLst>
        </pc:spChg>
        <pc:picChg chg="del">
          <ac:chgData name="Ana Ogier" userId="e94dd301-c36b-4141-8058-e31834739bcf" providerId="ADAL" clId="{6E09BAA3-621C-42D7-9E4F-158FA5FF8A95}" dt="2021-03-04T03:35:20.595" v="1405" actId="478"/>
          <ac:picMkLst>
            <pc:docMk/>
            <pc:sldMk cId="424588444" sldId="314"/>
            <ac:picMk id="6" creationId="{18EB9F08-081A-4EAD-A023-9AFAE529AFD7}"/>
          </ac:picMkLst>
        </pc:picChg>
        <pc:picChg chg="add mod">
          <ac:chgData name="Ana Ogier" userId="e94dd301-c36b-4141-8058-e31834739bcf" providerId="ADAL" clId="{6E09BAA3-621C-42D7-9E4F-158FA5FF8A95}" dt="2021-03-04T03:35:28.372" v="1408" actId="1076"/>
          <ac:picMkLst>
            <pc:docMk/>
            <pc:sldMk cId="424588444" sldId="314"/>
            <ac:picMk id="13314" creationId="{011F6E48-2651-49D5-8B13-C4CD0B1E3BC1}"/>
          </ac:picMkLst>
        </pc:picChg>
        <pc:cxnChg chg="mod ord">
          <ac:chgData name="Ana Ogier" userId="e94dd301-c36b-4141-8058-e31834739bcf" providerId="ADAL" clId="{6E09BAA3-621C-42D7-9E4F-158FA5FF8A95}" dt="2021-03-04T03:35:41.142" v="1411" actId="1582"/>
          <ac:cxnSpMkLst>
            <pc:docMk/>
            <pc:sldMk cId="424588444" sldId="314"/>
            <ac:cxnSpMk id="10" creationId="{6480956D-A834-42D2-85EA-2588DB23539C}"/>
          </ac:cxnSpMkLst>
        </pc:cxnChg>
      </pc:sldChg>
      <pc:sldChg chg="addSp delSp modSp mod">
        <pc:chgData name="Ana Ogier" userId="e94dd301-c36b-4141-8058-e31834739bcf" providerId="ADAL" clId="{6E09BAA3-621C-42D7-9E4F-158FA5FF8A95}" dt="2021-03-04T03:37:26.884" v="1433" actId="164"/>
        <pc:sldMkLst>
          <pc:docMk/>
          <pc:sldMk cId="1069569453" sldId="315"/>
        </pc:sldMkLst>
        <pc:spChg chg="add mod">
          <ac:chgData name="Ana Ogier" userId="e94dd301-c36b-4141-8058-e31834739bcf" providerId="ADAL" clId="{6E09BAA3-621C-42D7-9E4F-158FA5FF8A95}" dt="2021-03-04T03:37:16.036" v="1432" actId="1582"/>
          <ac:spMkLst>
            <pc:docMk/>
            <pc:sldMk cId="1069569453" sldId="315"/>
            <ac:spMk id="3" creationId="{C8E35257-0E75-4364-925F-2B6FAC7E5F20}"/>
          </ac:spMkLst>
        </pc:spChg>
        <pc:spChg chg="mod">
          <ac:chgData name="Ana Ogier" userId="e94dd301-c36b-4141-8058-e31834739bcf" providerId="ADAL" clId="{6E09BAA3-621C-42D7-9E4F-158FA5FF8A95}" dt="2021-03-03T00:37:35.549" v="290" actId="207"/>
          <ac:spMkLst>
            <pc:docMk/>
            <pc:sldMk cId="1069569453" sldId="315"/>
            <ac:spMk id="9" creationId="{4F9C51D6-0577-4E71-B9D2-02E79CD53B58}"/>
          </ac:spMkLst>
        </pc:spChg>
        <pc:spChg chg="mod">
          <ac:chgData name="Ana Ogier" userId="e94dd301-c36b-4141-8058-e31834739bcf" providerId="ADAL" clId="{6E09BAA3-621C-42D7-9E4F-158FA5FF8A95}" dt="2021-03-04T03:36:32.832" v="1424" actId="207"/>
          <ac:spMkLst>
            <pc:docMk/>
            <pc:sldMk cId="1069569453" sldId="315"/>
            <ac:spMk id="16" creationId="{80A39F7D-815F-4062-8034-9232FAD2EE0A}"/>
          </ac:spMkLst>
        </pc:spChg>
        <pc:spChg chg="mod">
          <ac:chgData name="Ana Ogier" userId="e94dd301-c36b-4141-8058-e31834739bcf" providerId="ADAL" clId="{6E09BAA3-621C-42D7-9E4F-158FA5FF8A95}" dt="2021-03-04T02:38:32.273" v="424" actId="207"/>
          <ac:spMkLst>
            <pc:docMk/>
            <pc:sldMk cId="1069569453" sldId="315"/>
            <ac:spMk id="24" creationId="{A93AC68B-0B7A-45B6-8211-EB05330FFCF5}"/>
          </ac:spMkLst>
        </pc:spChg>
        <pc:grpChg chg="add del mod">
          <ac:chgData name="Ana Ogier" userId="e94dd301-c36b-4141-8058-e31834739bcf" providerId="ADAL" clId="{6E09BAA3-621C-42D7-9E4F-158FA5FF8A95}" dt="2021-03-04T03:36:50.341" v="1425" actId="165"/>
          <ac:grpSpMkLst>
            <pc:docMk/>
            <pc:sldMk cId="1069569453" sldId="315"/>
            <ac:grpSpMk id="2" creationId="{D2DDC7B7-9D6D-4767-9158-27B3D58AFE75}"/>
          </ac:grpSpMkLst>
        </pc:grpChg>
        <pc:grpChg chg="add mod">
          <ac:chgData name="Ana Ogier" userId="e94dd301-c36b-4141-8058-e31834739bcf" providerId="ADAL" clId="{6E09BAA3-621C-42D7-9E4F-158FA5FF8A95}" dt="2021-03-04T03:37:26.884" v="1433" actId="164"/>
          <ac:grpSpMkLst>
            <pc:docMk/>
            <pc:sldMk cId="1069569453" sldId="315"/>
            <ac:grpSpMk id="5" creationId="{892AF344-F9BB-441E-917B-235F3B19BB0C}"/>
          </ac:grpSpMkLst>
        </pc:grpChg>
        <pc:picChg chg="del">
          <ac:chgData name="Ana Ogier" userId="e94dd301-c36b-4141-8058-e31834739bcf" providerId="ADAL" clId="{6E09BAA3-621C-42D7-9E4F-158FA5FF8A95}" dt="2021-03-04T03:35:50.637" v="1412" actId="478"/>
          <ac:picMkLst>
            <pc:docMk/>
            <pc:sldMk cId="1069569453" sldId="315"/>
            <ac:picMk id="15" creationId="{165369F2-B76D-4D54-966E-0D27EF0D9B50}"/>
          </ac:picMkLst>
        </pc:picChg>
        <pc:picChg chg="del">
          <ac:chgData name="Ana Ogier" userId="e94dd301-c36b-4141-8058-e31834739bcf" providerId="ADAL" clId="{6E09BAA3-621C-42D7-9E4F-158FA5FF8A95}" dt="2021-03-04T03:35:51.296" v="1413" actId="478"/>
          <ac:picMkLst>
            <pc:docMk/>
            <pc:sldMk cId="1069569453" sldId="315"/>
            <ac:picMk id="18" creationId="{877BC484-F0E4-4104-8087-2E200638C6B0}"/>
          </ac:picMkLst>
        </pc:picChg>
        <pc:picChg chg="add mod topLvl">
          <ac:chgData name="Ana Ogier" userId="e94dd301-c36b-4141-8058-e31834739bcf" providerId="ADAL" clId="{6E09BAA3-621C-42D7-9E4F-158FA5FF8A95}" dt="2021-03-04T03:37:26.884" v="1433" actId="164"/>
          <ac:picMkLst>
            <pc:docMk/>
            <pc:sldMk cId="1069569453" sldId="315"/>
            <ac:picMk id="14338" creationId="{876F9BDE-A8B9-48DA-A854-AA2783D9DC0D}"/>
          </ac:picMkLst>
        </pc:picChg>
        <pc:picChg chg="add mod topLvl">
          <ac:chgData name="Ana Ogier" userId="e94dd301-c36b-4141-8058-e31834739bcf" providerId="ADAL" clId="{6E09BAA3-621C-42D7-9E4F-158FA5FF8A95}" dt="2021-03-04T03:37:26.884" v="1433" actId="164"/>
          <ac:picMkLst>
            <pc:docMk/>
            <pc:sldMk cId="1069569453" sldId="315"/>
            <ac:picMk id="14339" creationId="{4FA3BB74-98CC-4817-A0FA-FA65843EFB13}"/>
          </ac:picMkLst>
        </pc:picChg>
      </pc:sldChg>
      <pc:sldChg chg="addSp modSp mod">
        <pc:chgData name="Ana Ogier" userId="e94dd301-c36b-4141-8058-e31834739bcf" providerId="ADAL" clId="{6E09BAA3-621C-42D7-9E4F-158FA5FF8A95}" dt="2021-03-03T06:46:42.192" v="333" actId="1076"/>
        <pc:sldMkLst>
          <pc:docMk/>
          <pc:sldMk cId="1821996557" sldId="316"/>
        </pc:sldMkLst>
        <pc:spChg chg="mod">
          <ac:chgData name="Ana Ogier" userId="e94dd301-c36b-4141-8058-e31834739bcf" providerId="ADAL" clId="{6E09BAA3-621C-42D7-9E4F-158FA5FF8A95}" dt="2021-03-03T00:39:10.046" v="307" actId="1076"/>
          <ac:spMkLst>
            <pc:docMk/>
            <pc:sldMk cId="1821996557" sldId="316"/>
            <ac:spMk id="6" creationId="{64DD7F76-7F1E-4E81-9A19-E64217D318CE}"/>
          </ac:spMkLst>
        </pc:spChg>
        <pc:spChg chg="add mod">
          <ac:chgData name="Ana Ogier" userId="e94dd301-c36b-4141-8058-e31834739bcf" providerId="ADAL" clId="{6E09BAA3-621C-42D7-9E4F-158FA5FF8A95}" dt="2021-03-03T06:46:42.192" v="333" actId="1076"/>
          <ac:spMkLst>
            <pc:docMk/>
            <pc:sldMk cId="1821996557" sldId="316"/>
            <ac:spMk id="10" creationId="{FC84254A-7569-488A-96D9-A8AAC738CA03}"/>
          </ac:spMkLst>
        </pc:spChg>
        <pc:picChg chg="mod">
          <ac:chgData name="Ana Ogier" userId="e94dd301-c36b-4141-8058-e31834739bcf" providerId="ADAL" clId="{6E09BAA3-621C-42D7-9E4F-158FA5FF8A95}" dt="2021-03-03T00:39:11.583" v="308" actId="1076"/>
          <ac:picMkLst>
            <pc:docMk/>
            <pc:sldMk cId="1821996557" sldId="316"/>
            <ac:picMk id="8" creationId="{276A5892-4DB4-46FE-81A6-E35688667E1D}"/>
          </ac:picMkLst>
        </pc:picChg>
      </pc:sldChg>
      <pc:sldChg chg="del">
        <pc:chgData name="Ana Ogier" userId="e94dd301-c36b-4141-8058-e31834739bcf" providerId="ADAL" clId="{6E09BAA3-621C-42D7-9E4F-158FA5FF8A95}" dt="2021-03-03T06:46:50.369" v="334" actId="2696"/>
        <pc:sldMkLst>
          <pc:docMk/>
          <pc:sldMk cId="2128753407" sldId="317"/>
        </pc:sldMkLst>
      </pc:sldChg>
      <pc:sldChg chg="del">
        <pc:chgData name="Ana Ogier" userId="e94dd301-c36b-4141-8058-e31834739bcf" providerId="ADAL" clId="{6E09BAA3-621C-42D7-9E4F-158FA5FF8A95}" dt="2021-03-04T03:37:36.507" v="1434" actId="2696"/>
        <pc:sldMkLst>
          <pc:docMk/>
          <pc:sldMk cId="3812501125" sldId="318"/>
        </pc:sldMkLst>
      </pc:sldChg>
      <pc:sldChg chg="modSp mod">
        <pc:chgData name="Ana Ogier" userId="e94dd301-c36b-4141-8058-e31834739bcf" providerId="ADAL" clId="{6E09BAA3-621C-42D7-9E4F-158FA5FF8A95}" dt="2021-03-04T02:58:08.023" v="1055" actId="207"/>
        <pc:sldMkLst>
          <pc:docMk/>
          <pc:sldMk cId="208900484" sldId="319"/>
        </pc:sldMkLst>
        <pc:spChg chg="mod">
          <ac:chgData name="Ana Ogier" userId="e94dd301-c36b-4141-8058-e31834739bcf" providerId="ADAL" clId="{6E09BAA3-621C-42D7-9E4F-158FA5FF8A95}" dt="2021-03-03T00:42:05.301" v="317" actId="207"/>
          <ac:spMkLst>
            <pc:docMk/>
            <pc:sldMk cId="208900484" sldId="319"/>
            <ac:spMk id="6" creationId="{203FFACF-F4FA-452D-99E1-865D52CBD1FF}"/>
          </ac:spMkLst>
        </pc:spChg>
        <pc:spChg chg="mod">
          <ac:chgData name="Ana Ogier" userId="e94dd301-c36b-4141-8058-e31834739bcf" providerId="ADAL" clId="{6E09BAA3-621C-42D7-9E4F-158FA5FF8A95}" dt="2021-03-04T02:58:08.023" v="1055" actId="207"/>
          <ac:spMkLst>
            <pc:docMk/>
            <pc:sldMk cId="208900484" sldId="319"/>
            <ac:spMk id="7" creationId="{E05351B6-10DF-4515-B994-0A3736C55187}"/>
          </ac:spMkLst>
        </pc:spChg>
        <pc:spChg chg="mod">
          <ac:chgData name="Ana Ogier" userId="e94dd301-c36b-4141-8058-e31834739bcf" providerId="ADAL" clId="{6E09BAA3-621C-42D7-9E4F-158FA5FF8A95}" dt="2021-03-03T00:42:11.277" v="318" actId="207"/>
          <ac:spMkLst>
            <pc:docMk/>
            <pc:sldMk cId="208900484" sldId="319"/>
            <ac:spMk id="28" creationId="{DB08C705-4958-4E28-8F8E-A2F447D110F2}"/>
          </ac:spMkLst>
        </pc:spChg>
      </pc:sldChg>
    </pc:docChg>
  </pc:docChgLst>
  <pc:docChgLst>
    <pc:chgData name="Ana Ogier" userId="e94dd301-c36b-4141-8058-e31834739bcf" providerId="ADAL" clId="{6D0DFC43-5F6D-4DC3-BE9F-1191A2D302C2}"/>
    <pc:docChg chg="custSel modSld">
      <pc:chgData name="Ana Ogier" userId="e94dd301-c36b-4141-8058-e31834739bcf" providerId="ADAL" clId="{6D0DFC43-5F6D-4DC3-BE9F-1191A2D302C2}" dt="2021-03-23T08:24:35.274" v="48" actId="27107"/>
      <pc:docMkLst>
        <pc:docMk/>
      </pc:docMkLst>
      <pc:sldChg chg="modSp mod">
        <pc:chgData name="Ana Ogier" userId="e94dd301-c36b-4141-8058-e31834739bcf" providerId="ADAL" clId="{6D0DFC43-5F6D-4DC3-BE9F-1191A2D302C2}" dt="2021-03-23T08:22:57.146" v="31" actId="27107"/>
        <pc:sldMkLst>
          <pc:docMk/>
          <pc:sldMk cId="3966323701" sldId="288"/>
        </pc:sldMkLst>
        <pc:spChg chg="mod">
          <ac:chgData name="Ana Ogier" userId="e94dd301-c36b-4141-8058-e31834739bcf" providerId="ADAL" clId="{6D0DFC43-5F6D-4DC3-BE9F-1191A2D302C2}" dt="2021-03-23T08:22:57.146" v="31" actId="27107"/>
          <ac:spMkLst>
            <pc:docMk/>
            <pc:sldMk cId="3966323701" sldId="288"/>
            <ac:spMk id="9" creationId="{4F9C51D6-0577-4E71-B9D2-02E79CD53B58}"/>
          </ac:spMkLst>
        </pc:spChg>
      </pc:sldChg>
      <pc:sldChg chg="modSp mod">
        <pc:chgData name="Ana Ogier" userId="e94dd301-c36b-4141-8058-e31834739bcf" providerId="ADAL" clId="{6D0DFC43-5F6D-4DC3-BE9F-1191A2D302C2}" dt="2021-03-23T08:23:24.165" v="34" actId="27107"/>
        <pc:sldMkLst>
          <pc:docMk/>
          <pc:sldMk cId="677519984" sldId="289"/>
        </pc:sldMkLst>
        <pc:spChg chg="mod">
          <ac:chgData name="Ana Ogier" userId="e94dd301-c36b-4141-8058-e31834739bcf" providerId="ADAL" clId="{6D0DFC43-5F6D-4DC3-BE9F-1191A2D302C2}" dt="2021-03-23T08:23:24.165" v="34" actId="27107"/>
          <ac:spMkLst>
            <pc:docMk/>
            <pc:sldMk cId="677519984" sldId="289"/>
            <ac:spMk id="9" creationId="{4F9C51D6-0577-4E71-B9D2-02E79CD53B58}"/>
          </ac:spMkLst>
        </pc:spChg>
      </pc:sldChg>
      <pc:sldChg chg="modSp mod">
        <pc:chgData name="Ana Ogier" userId="e94dd301-c36b-4141-8058-e31834739bcf" providerId="ADAL" clId="{6D0DFC43-5F6D-4DC3-BE9F-1191A2D302C2}" dt="2021-03-23T08:24:23.454" v="47" actId="27107"/>
        <pc:sldMkLst>
          <pc:docMk/>
          <pc:sldMk cId="3999154314" sldId="290"/>
        </pc:sldMkLst>
        <pc:spChg chg="mod">
          <ac:chgData name="Ana Ogier" userId="e94dd301-c36b-4141-8058-e31834739bcf" providerId="ADAL" clId="{6D0DFC43-5F6D-4DC3-BE9F-1191A2D302C2}" dt="2021-03-23T08:24:23.454" v="47" actId="27107"/>
          <ac:spMkLst>
            <pc:docMk/>
            <pc:sldMk cId="3999154314" sldId="290"/>
            <ac:spMk id="9" creationId="{4F9C51D6-0577-4E71-B9D2-02E79CD53B58}"/>
          </ac:spMkLst>
        </pc:spChg>
      </pc:sldChg>
      <pc:sldChg chg="modSp mod">
        <pc:chgData name="Ana Ogier" userId="e94dd301-c36b-4141-8058-e31834739bcf" providerId="ADAL" clId="{6D0DFC43-5F6D-4DC3-BE9F-1191A2D302C2}" dt="2021-03-23T08:24:35.274" v="48" actId="27107"/>
        <pc:sldMkLst>
          <pc:docMk/>
          <pc:sldMk cId="1067572835" sldId="292"/>
        </pc:sldMkLst>
        <pc:spChg chg="mod">
          <ac:chgData name="Ana Ogier" userId="e94dd301-c36b-4141-8058-e31834739bcf" providerId="ADAL" clId="{6D0DFC43-5F6D-4DC3-BE9F-1191A2D302C2}" dt="2021-03-23T08:24:35.274" v="48" actId="27107"/>
          <ac:spMkLst>
            <pc:docMk/>
            <pc:sldMk cId="1067572835" sldId="292"/>
            <ac:spMk id="24" creationId="{A93AC68B-0B7A-45B6-8211-EB05330FFCF5}"/>
          </ac:spMkLst>
        </pc:spChg>
      </pc:sldChg>
      <pc:sldChg chg="modSp mod">
        <pc:chgData name="Ana Ogier" userId="e94dd301-c36b-4141-8058-e31834739bcf" providerId="ADAL" clId="{6D0DFC43-5F6D-4DC3-BE9F-1191A2D302C2}" dt="2021-03-23T08:20:18.390" v="30" actId="27107"/>
        <pc:sldMkLst>
          <pc:docMk/>
          <pc:sldMk cId="516114299" sldId="295"/>
        </pc:sldMkLst>
        <pc:spChg chg="mod">
          <ac:chgData name="Ana Ogier" userId="e94dd301-c36b-4141-8058-e31834739bcf" providerId="ADAL" clId="{6D0DFC43-5F6D-4DC3-BE9F-1191A2D302C2}" dt="2021-03-23T08:20:18.390" v="30" actId="27107"/>
          <ac:spMkLst>
            <pc:docMk/>
            <pc:sldMk cId="516114299" sldId="295"/>
            <ac:spMk id="24" creationId="{A93AC68B-0B7A-45B6-8211-EB05330FFCF5}"/>
          </ac:spMkLst>
        </pc:spChg>
      </pc:sldChg>
      <pc:sldChg chg="modSp mod">
        <pc:chgData name="Ana Ogier" userId="e94dd301-c36b-4141-8058-e31834739bcf" providerId="ADAL" clId="{6D0DFC43-5F6D-4DC3-BE9F-1191A2D302C2}" dt="2021-03-23T08:20:11.905" v="29" actId="27107"/>
        <pc:sldMkLst>
          <pc:docMk/>
          <pc:sldMk cId="3848355938" sldId="296"/>
        </pc:sldMkLst>
        <pc:spChg chg="mod">
          <ac:chgData name="Ana Ogier" userId="e94dd301-c36b-4141-8058-e31834739bcf" providerId="ADAL" clId="{6D0DFC43-5F6D-4DC3-BE9F-1191A2D302C2}" dt="2021-03-23T08:20:11.905" v="29" actId="27107"/>
          <ac:spMkLst>
            <pc:docMk/>
            <pc:sldMk cId="3848355938" sldId="296"/>
            <ac:spMk id="24" creationId="{A93AC68B-0B7A-45B6-8211-EB05330FFCF5}"/>
          </ac:spMkLst>
        </pc:spChg>
      </pc:sldChg>
      <pc:sldChg chg="modSp mod">
        <pc:chgData name="Ana Ogier" userId="e94dd301-c36b-4141-8058-e31834739bcf" providerId="ADAL" clId="{6D0DFC43-5F6D-4DC3-BE9F-1191A2D302C2}" dt="2021-03-23T08:19:57.507" v="28" actId="27107"/>
        <pc:sldMkLst>
          <pc:docMk/>
          <pc:sldMk cId="397844355" sldId="298"/>
        </pc:sldMkLst>
        <pc:spChg chg="mod">
          <ac:chgData name="Ana Ogier" userId="e94dd301-c36b-4141-8058-e31834739bcf" providerId="ADAL" clId="{6D0DFC43-5F6D-4DC3-BE9F-1191A2D302C2}" dt="2021-03-23T08:19:57.507" v="28" actId="27107"/>
          <ac:spMkLst>
            <pc:docMk/>
            <pc:sldMk cId="397844355" sldId="298"/>
            <ac:spMk id="9" creationId="{4F9C51D6-0577-4E71-B9D2-02E79CD53B58}"/>
          </ac:spMkLst>
        </pc:spChg>
      </pc:sldChg>
      <pc:sldChg chg="modSp mod">
        <pc:chgData name="Ana Ogier" userId="e94dd301-c36b-4141-8058-e31834739bcf" providerId="ADAL" clId="{6D0DFC43-5F6D-4DC3-BE9F-1191A2D302C2}" dt="2021-03-23T08:19:24.480" v="24" actId="20577"/>
        <pc:sldMkLst>
          <pc:docMk/>
          <pc:sldMk cId="3903488153" sldId="299"/>
        </pc:sldMkLst>
        <pc:spChg chg="mod">
          <ac:chgData name="Ana Ogier" userId="e94dd301-c36b-4141-8058-e31834739bcf" providerId="ADAL" clId="{6D0DFC43-5F6D-4DC3-BE9F-1191A2D302C2}" dt="2021-03-23T08:19:24.480" v="24" actId="20577"/>
          <ac:spMkLst>
            <pc:docMk/>
            <pc:sldMk cId="3903488153" sldId="299"/>
            <ac:spMk id="18" creationId="{0180459E-E0F9-4EA3-939A-66D1DE3802F3}"/>
          </ac:spMkLst>
        </pc:spChg>
      </pc:sldChg>
      <pc:sldChg chg="modSp mod">
        <pc:chgData name="Ana Ogier" userId="e94dd301-c36b-4141-8058-e31834739bcf" providerId="ADAL" clId="{6D0DFC43-5F6D-4DC3-BE9F-1191A2D302C2}" dt="2021-03-23T08:15:46.923" v="11" actId="27107"/>
        <pc:sldMkLst>
          <pc:docMk/>
          <pc:sldMk cId="1020401364" sldId="303"/>
        </pc:sldMkLst>
        <pc:spChg chg="mod">
          <ac:chgData name="Ana Ogier" userId="e94dd301-c36b-4141-8058-e31834739bcf" providerId="ADAL" clId="{6D0DFC43-5F6D-4DC3-BE9F-1191A2D302C2}" dt="2021-03-23T08:15:46.923" v="11" actId="27107"/>
          <ac:spMkLst>
            <pc:docMk/>
            <pc:sldMk cId="1020401364" sldId="303"/>
            <ac:spMk id="9" creationId="{4F9C51D6-0577-4E71-B9D2-02E79CD53B58}"/>
          </ac:spMkLst>
        </pc:spChg>
      </pc:sldChg>
      <pc:sldChg chg="modSp mod">
        <pc:chgData name="Ana Ogier" userId="e94dd301-c36b-4141-8058-e31834739bcf" providerId="ADAL" clId="{6D0DFC43-5F6D-4DC3-BE9F-1191A2D302C2}" dt="2021-03-23T08:16:10.362" v="13" actId="1076"/>
        <pc:sldMkLst>
          <pc:docMk/>
          <pc:sldMk cId="1744270194" sldId="304"/>
        </pc:sldMkLst>
        <pc:spChg chg="mod">
          <ac:chgData name="Ana Ogier" userId="e94dd301-c36b-4141-8058-e31834739bcf" providerId="ADAL" clId="{6D0DFC43-5F6D-4DC3-BE9F-1191A2D302C2}" dt="2021-03-23T08:16:04.103" v="12" actId="255"/>
          <ac:spMkLst>
            <pc:docMk/>
            <pc:sldMk cId="1744270194" sldId="304"/>
            <ac:spMk id="9" creationId="{4F9C51D6-0577-4E71-B9D2-02E79CD53B58}"/>
          </ac:spMkLst>
        </pc:spChg>
        <pc:spChg chg="mod">
          <ac:chgData name="Ana Ogier" userId="e94dd301-c36b-4141-8058-e31834739bcf" providerId="ADAL" clId="{6D0DFC43-5F6D-4DC3-BE9F-1191A2D302C2}" dt="2021-03-23T08:16:10.362" v="13" actId="1076"/>
          <ac:spMkLst>
            <pc:docMk/>
            <pc:sldMk cId="1744270194" sldId="304"/>
            <ac:spMk id="18" creationId="{6220C28C-1BB5-4E13-9F63-06A3191DCB53}"/>
          </ac:spMkLst>
        </pc:spChg>
        <pc:spChg chg="mod">
          <ac:chgData name="Ana Ogier" userId="e94dd301-c36b-4141-8058-e31834739bcf" providerId="ADAL" clId="{6D0DFC43-5F6D-4DC3-BE9F-1191A2D302C2}" dt="2021-03-23T08:16:10.362" v="13" actId="1076"/>
          <ac:spMkLst>
            <pc:docMk/>
            <pc:sldMk cId="1744270194" sldId="304"/>
            <ac:spMk id="29" creationId="{57469108-EB6A-4309-BC44-7ECD30F6088F}"/>
          </ac:spMkLst>
        </pc:spChg>
        <pc:grpChg chg="mod">
          <ac:chgData name="Ana Ogier" userId="e94dd301-c36b-4141-8058-e31834739bcf" providerId="ADAL" clId="{6D0DFC43-5F6D-4DC3-BE9F-1191A2D302C2}" dt="2021-03-23T08:16:10.362" v="13" actId="1076"/>
          <ac:grpSpMkLst>
            <pc:docMk/>
            <pc:sldMk cId="1744270194" sldId="304"/>
            <ac:grpSpMk id="14" creationId="{4ED47C68-01F3-45BC-B796-1BECB050ADAF}"/>
          </ac:grpSpMkLst>
        </pc:grpChg>
        <pc:picChg chg="mod">
          <ac:chgData name="Ana Ogier" userId="e94dd301-c36b-4141-8058-e31834739bcf" providerId="ADAL" clId="{6D0DFC43-5F6D-4DC3-BE9F-1191A2D302C2}" dt="2021-03-23T08:16:10.362" v="13" actId="1076"/>
          <ac:picMkLst>
            <pc:docMk/>
            <pc:sldMk cId="1744270194" sldId="304"/>
            <ac:picMk id="12290" creationId="{C6F833CD-401E-4217-B448-9ABC0B1C4172}"/>
          </ac:picMkLst>
        </pc:picChg>
        <pc:picChg chg="mod">
          <ac:chgData name="Ana Ogier" userId="e94dd301-c36b-4141-8058-e31834739bcf" providerId="ADAL" clId="{6D0DFC43-5F6D-4DC3-BE9F-1191A2D302C2}" dt="2021-03-23T08:16:10.362" v="13" actId="1076"/>
          <ac:picMkLst>
            <pc:docMk/>
            <pc:sldMk cId="1744270194" sldId="304"/>
            <ac:picMk id="12291" creationId="{3259A373-199A-4583-B780-B65ED6BBE12E}"/>
          </ac:picMkLst>
        </pc:picChg>
        <pc:cxnChg chg="mod">
          <ac:chgData name="Ana Ogier" userId="e94dd301-c36b-4141-8058-e31834739bcf" providerId="ADAL" clId="{6D0DFC43-5F6D-4DC3-BE9F-1191A2D302C2}" dt="2021-03-23T08:16:10.362" v="13" actId="1076"/>
          <ac:cxnSpMkLst>
            <pc:docMk/>
            <pc:sldMk cId="1744270194" sldId="304"/>
            <ac:cxnSpMk id="8" creationId="{F68FC780-1AD1-405C-A0EF-65368AACAF70}"/>
          </ac:cxnSpMkLst>
        </pc:cxnChg>
        <pc:cxnChg chg="mod">
          <ac:chgData name="Ana Ogier" userId="e94dd301-c36b-4141-8058-e31834739bcf" providerId="ADAL" clId="{6D0DFC43-5F6D-4DC3-BE9F-1191A2D302C2}" dt="2021-03-23T08:16:10.362" v="13" actId="1076"/>
          <ac:cxnSpMkLst>
            <pc:docMk/>
            <pc:sldMk cId="1744270194" sldId="304"/>
            <ac:cxnSpMk id="25" creationId="{4089F932-FFB1-4DC8-8FEA-E2BB4E5E680E}"/>
          </ac:cxnSpMkLst>
        </pc:cxnChg>
      </pc:sldChg>
      <pc:sldChg chg="modSp mod">
        <pc:chgData name="Ana Ogier" userId="e94dd301-c36b-4141-8058-e31834739bcf" providerId="ADAL" clId="{6D0DFC43-5F6D-4DC3-BE9F-1191A2D302C2}" dt="2021-03-23T08:18:51.359" v="22" actId="27107"/>
        <pc:sldMkLst>
          <pc:docMk/>
          <pc:sldMk cId="2700242342" sldId="305"/>
        </pc:sldMkLst>
        <pc:spChg chg="mod">
          <ac:chgData name="Ana Ogier" userId="e94dd301-c36b-4141-8058-e31834739bcf" providerId="ADAL" clId="{6D0DFC43-5F6D-4DC3-BE9F-1191A2D302C2}" dt="2021-03-23T08:18:51.359" v="22" actId="27107"/>
          <ac:spMkLst>
            <pc:docMk/>
            <pc:sldMk cId="2700242342" sldId="305"/>
            <ac:spMk id="9" creationId="{4F9C51D6-0577-4E71-B9D2-02E79CD53B58}"/>
          </ac:spMkLst>
        </pc:spChg>
      </pc:sldChg>
      <pc:sldChg chg="modSp mod">
        <pc:chgData name="Ana Ogier" userId="e94dd301-c36b-4141-8058-e31834739bcf" providerId="ADAL" clId="{6D0DFC43-5F6D-4DC3-BE9F-1191A2D302C2}" dt="2021-03-23T08:18:31.922" v="19" actId="27107"/>
        <pc:sldMkLst>
          <pc:docMk/>
          <pc:sldMk cId="3409512171" sldId="306"/>
        </pc:sldMkLst>
        <pc:spChg chg="mod">
          <ac:chgData name="Ana Ogier" userId="e94dd301-c36b-4141-8058-e31834739bcf" providerId="ADAL" clId="{6D0DFC43-5F6D-4DC3-BE9F-1191A2D302C2}" dt="2021-03-23T08:18:31.922" v="19" actId="27107"/>
          <ac:spMkLst>
            <pc:docMk/>
            <pc:sldMk cId="3409512171" sldId="306"/>
            <ac:spMk id="9" creationId="{4F9C51D6-0577-4E71-B9D2-02E79CD53B58}"/>
          </ac:spMkLst>
        </pc:spChg>
      </pc:sldChg>
      <pc:sldChg chg="modSp mod">
        <pc:chgData name="Ana Ogier" userId="e94dd301-c36b-4141-8058-e31834739bcf" providerId="ADAL" clId="{6D0DFC43-5F6D-4DC3-BE9F-1191A2D302C2}" dt="2021-03-23T08:18:09.318" v="16" actId="27107"/>
        <pc:sldMkLst>
          <pc:docMk/>
          <pc:sldMk cId="1930057674" sldId="309"/>
        </pc:sldMkLst>
        <pc:spChg chg="mod">
          <ac:chgData name="Ana Ogier" userId="e94dd301-c36b-4141-8058-e31834739bcf" providerId="ADAL" clId="{6D0DFC43-5F6D-4DC3-BE9F-1191A2D302C2}" dt="2021-03-23T08:18:09.318" v="16" actId="27107"/>
          <ac:spMkLst>
            <pc:docMk/>
            <pc:sldMk cId="1930057674" sldId="309"/>
            <ac:spMk id="24" creationId="{A93AC68B-0B7A-45B6-8211-EB05330FFCF5}"/>
          </ac:spMkLst>
        </pc:spChg>
        <pc:spChg chg="mod">
          <ac:chgData name="Ana Ogier" userId="e94dd301-c36b-4141-8058-e31834739bcf" providerId="ADAL" clId="{6D0DFC43-5F6D-4DC3-BE9F-1191A2D302C2}" dt="2021-03-23T08:14:40.485" v="5" actId="27107"/>
          <ac:spMkLst>
            <pc:docMk/>
            <pc:sldMk cId="1930057674" sldId="309"/>
            <ac:spMk id="28" creationId="{1C404834-3343-43DF-9BE7-F180B0B101F0}"/>
          </ac:spMkLst>
        </pc:spChg>
      </pc:sldChg>
      <pc:sldChg chg="modSp mod">
        <pc:chgData name="Ana Ogier" userId="e94dd301-c36b-4141-8058-e31834739bcf" providerId="ADAL" clId="{6D0DFC43-5F6D-4DC3-BE9F-1191A2D302C2}" dt="2021-03-23T08:15:34.240" v="10" actId="27107"/>
        <pc:sldMkLst>
          <pc:docMk/>
          <pc:sldMk cId="443277136" sldId="311"/>
        </pc:sldMkLst>
        <pc:spChg chg="mod">
          <ac:chgData name="Ana Ogier" userId="e94dd301-c36b-4141-8058-e31834739bcf" providerId="ADAL" clId="{6D0DFC43-5F6D-4DC3-BE9F-1191A2D302C2}" dt="2021-03-23T08:15:34.240" v="10" actId="27107"/>
          <ac:spMkLst>
            <pc:docMk/>
            <pc:sldMk cId="443277136" sldId="311"/>
            <ac:spMk id="9" creationId="{4F9C51D6-0577-4E71-B9D2-02E79CD53B58}"/>
          </ac:spMkLst>
        </pc:spChg>
      </pc:sldChg>
      <pc:sldChg chg="modSp mod">
        <pc:chgData name="Ana Ogier" userId="e94dd301-c36b-4141-8058-e31834739bcf" providerId="ADAL" clId="{6D0DFC43-5F6D-4DC3-BE9F-1191A2D302C2}" dt="2021-03-23T08:14:57.581" v="8" actId="27107"/>
        <pc:sldMkLst>
          <pc:docMk/>
          <pc:sldMk cId="1630026081" sldId="312"/>
        </pc:sldMkLst>
        <pc:spChg chg="mod">
          <ac:chgData name="Ana Ogier" userId="e94dd301-c36b-4141-8058-e31834739bcf" providerId="ADAL" clId="{6D0DFC43-5F6D-4DC3-BE9F-1191A2D302C2}" dt="2021-03-23T08:14:57.581" v="8" actId="27107"/>
          <ac:spMkLst>
            <pc:docMk/>
            <pc:sldMk cId="1630026081" sldId="312"/>
            <ac:spMk id="9" creationId="{4F9C51D6-0577-4E71-B9D2-02E79CD53B58}"/>
          </ac:spMkLst>
        </pc:spChg>
      </pc:sldChg>
      <pc:sldChg chg="modSp mod">
        <pc:chgData name="Ana Ogier" userId="e94dd301-c36b-4141-8058-e31834739bcf" providerId="ADAL" clId="{6D0DFC43-5F6D-4DC3-BE9F-1191A2D302C2}" dt="2021-03-23T08:16:42.763" v="15" actId="1076"/>
        <pc:sldMkLst>
          <pc:docMk/>
          <pc:sldMk cId="424588444" sldId="314"/>
        </pc:sldMkLst>
        <pc:spChg chg="mod">
          <ac:chgData name="Ana Ogier" userId="e94dd301-c36b-4141-8058-e31834739bcf" providerId="ADAL" clId="{6D0DFC43-5F6D-4DC3-BE9F-1191A2D302C2}" dt="2021-03-23T08:16:38.018" v="14" actId="255"/>
          <ac:spMkLst>
            <pc:docMk/>
            <pc:sldMk cId="424588444" sldId="314"/>
            <ac:spMk id="9" creationId="{4F9C51D6-0577-4E71-B9D2-02E79CD53B58}"/>
          </ac:spMkLst>
        </pc:spChg>
        <pc:picChg chg="mod">
          <ac:chgData name="Ana Ogier" userId="e94dd301-c36b-4141-8058-e31834739bcf" providerId="ADAL" clId="{6D0DFC43-5F6D-4DC3-BE9F-1191A2D302C2}" dt="2021-03-23T08:16:42.763" v="15" actId="1076"/>
          <ac:picMkLst>
            <pc:docMk/>
            <pc:sldMk cId="424588444" sldId="314"/>
            <ac:picMk id="13314" creationId="{011F6E48-2651-49D5-8B13-C4CD0B1E3BC1}"/>
          </ac:picMkLst>
        </pc:picChg>
      </pc:sldChg>
    </pc:docChg>
  </pc:docChgLst>
  <pc:docChgLst>
    <pc:chgData name="Ana Ogier" userId="e94dd301-c36b-4141-8058-e31834739bcf" providerId="ADAL" clId="{13A3F753-5DEB-4FDF-A24D-8EBCBAF9B2FD}"/>
    <pc:docChg chg="undo custSel addSld modSld sldOrd modNotesMaster modHandout">
      <pc:chgData name="Ana Ogier" userId="e94dd301-c36b-4141-8058-e31834739bcf" providerId="ADAL" clId="{13A3F753-5DEB-4FDF-A24D-8EBCBAF9B2FD}" dt="2021-03-18T00:25:45.902" v="1389" actId="208"/>
      <pc:docMkLst>
        <pc:docMk/>
      </pc:docMkLst>
      <pc:sldChg chg="modSp mod">
        <pc:chgData name="Ana Ogier" userId="e94dd301-c36b-4141-8058-e31834739bcf" providerId="ADAL" clId="{13A3F753-5DEB-4FDF-A24D-8EBCBAF9B2FD}" dt="2021-03-18T00:25:18.426" v="1386" actId="208"/>
        <pc:sldMkLst>
          <pc:docMk/>
          <pc:sldMk cId="1074600914" sldId="281"/>
        </pc:sldMkLst>
        <pc:spChg chg="mod">
          <ac:chgData name="Ana Ogier" userId="e94dd301-c36b-4141-8058-e31834739bcf" providerId="ADAL" clId="{13A3F753-5DEB-4FDF-A24D-8EBCBAF9B2FD}" dt="2021-03-17T21:14:45.319" v="761" actId="20577"/>
          <ac:spMkLst>
            <pc:docMk/>
            <pc:sldMk cId="1074600914" sldId="281"/>
            <ac:spMk id="9" creationId="{4F9C51D6-0577-4E71-B9D2-02E79CD53B58}"/>
          </ac:spMkLst>
        </pc:spChg>
        <pc:picChg chg="mod">
          <ac:chgData name="Ana Ogier" userId="e94dd301-c36b-4141-8058-e31834739bcf" providerId="ADAL" clId="{13A3F753-5DEB-4FDF-A24D-8EBCBAF9B2FD}" dt="2021-03-17T21:08:42.503" v="744" actId="1076"/>
          <ac:picMkLst>
            <pc:docMk/>
            <pc:sldMk cId="1074600914" sldId="281"/>
            <ac:picMk id="33" creationId="{5682B845-B059-41D6-8C92-C998053F0881}"/>
          </ac:picMkLst>
        </pc:picChg>
        <pc:cxnChg chg="mod">
          <ac:chgData name="Ana Ogier" userId="e94dd301-c36b-4141-8058-e31834739bcf" providerId="ADAL" clId="{13A3F753-5DEB-4FDF-A24D-8EBCBAF9B2FD}" dt="2021-03-18T00:25:18.426" v="1386" actId="208"/>
          <ac:cxnSpMkLst>
            <pc:docMk/>
            <pc:sldMk cId="1074600914" sldId="281"/>
            <ac:cxnSpMk id="4" creationId="{94589CC2-F57C-44F3-AB0D-C783359A0E66}"/>
          </ac:cxnSpMkLst>
        </pc:cxnChg>
      </pc:sldChg>
      <pc:sldChg chg="modSp mod">
        <pc:chgData name="Ana Ogier" userId="e94dd301-c36b-4141-8058-e31834739bcf" providerId="ADAL" clId="{13A3F753-5DEB-4FDF-A24D-8EBCBAF9B2FD}" dt="2021-03-17T22:51:01.317" v="877" actId="113"/>
        <pc:sldMkLst>
          <pc:docMk/>
          <pc:sldMk cId="1876311965" sldId="284"/>
        </pc:sldMkLst>
        <pc:spChg chg="mod">
          <ac:chgData name="Ana Ogier" userId="e94dd301-c36b-4141-8058-e31834739bcf" providerId="ADAL" clId="{13A3F753-5DEB-4FDF-A24D-8EBCBAF9B2FD}" dt="2021-03-17T22:51:01.317" v="877" actId="113"/>
          <ac:spMkLst>
            <pc:docMk/>
            <pc:sldMk cId="1876311965" sldId="284"/>
            <ac:spMk id="9" creationId="{4F9C51D6-0577-4E71-B9D2-02E79CD53B58}"/>
          </ac:spMkLst>
        </pc:spChg>
        <pc:picChg chg="mod">
          <ac:chgData name="Ana Ogier" userId="e94dd301-c36b-4141-8058-e31834739bcf" providerId="ADAL" clId="{13A3F753-5DEB-4FDF-A24D-8EBCBAF9B2FD}" dt="2021-03-17T21:29:28.511" v="768" actId="1038"/>
          <ac:picMkLst>
            <pc:docMk/>
            <pc:sldMk cId="1876311965" sldId="284"/>
            <ac:picMk id="25" creationId="{CC3EFA84-604D-4C65-8991-20A5561AA6AA}"/>
          </ac:picMkLst>
        </pc:picChg>
      </pc:sldChg>
      <pc:sldChg chg="addSp delSp modSp mod">
        <pc:chgData name="Ana Ogier" userId="e94dd301-c36b-4141-8058-e31834739bcf" providerId="ADAL" clId="{13A3F753-5DEB-4FDF-A24D-8EBCBAF9B2FD}" dt="2021-03-17T23:34:42.918" v="1149" actId="2"/>
        <pc:sldMkLst>
          <pc:docMk/>
          <pc:sldMk cId="3862180836" sldId="285"/>
        </pc:sldMkLst>
        <pc:spChg chg="mod">
          <ac:chgData name="Ana Ogier" userId="e94dd301-c36b-4141-8058-e31834739bcf" providerId="ADAL" clId="{13A3F753-5DEB-4FDF-A24D-8EBCBAF9B2FD}" dt="2021-03-17T23:34:42.918" v="1149" actId="2"/>
          <ac:spMkLst>
            <pc:docMk/>
            <pc:sldMk cId="3862180836" sldId="285"/>
            <ac:spMk id="9" creationId="{4F9C51D6-0577-4E71-B9D2-02E79CD53B58}"/>
          </ac:spMkLst>
        </pc:spChg>
        <pc:spChg chg="mod">
          <ac:chgData name="Ana Ogier" userId="e94dd301-c36b-4141-8058-e31834739bcf" providerId="ADAL" clId="{13A3F753-5DEB-4FDF-A24D-8EBCBAF9B2FD}" dt="2021-03-17T22:55:38.473" v="960" actId="20577"/>
          <ac:spMkLst>
            <pc:docMk/>
            <pc:sldMk cId="3862180836" sldId="285"/>
            <ac:spMk id="13" creationId="{64D8520E-E8E1-49D5-9D87-F1486118C28B}"/>
          </ac:spMkLst>
        </pc:spChg>
        <pc:picChg chg="del">
          <ac:chgData name="Ana Ogier" userId="e94dd301-c36b-4141-8058-e31834739bcf" providerId="ADAL" clId="{13A3F753-5DEB-4FDF-A24D-8EBCBAF9B2FD}" dt="2021-03-02T04:09:12.135" v="296" actId="478"/>
          <ac:picMkLst>
            <pc:docMk/>
            <pc:sldMk cId="3862180836" sldId="285"/>
            <ac:picMk id="7" creationId="{F8006714-C7D9-484B-BD98-00BAA61ED93B}"/>
          </ac:picMkLst>
        </pc:picChg>
        <pc:picChg chg="mod">
          <ac:chgData name="Ana Ogier" userId="e94dd301-c36b-4141-8058-e31834739bcf" providerId="ADAL" clId="{13A3F753-5DEB-4FDF-A24D-8EBCBAF9B2FD}" dt="2021-03-17T22:55:32.824" v="940" actId="1076"/>
          <ac:picMkLst>
            <pc:docMk/>
            <pc:sldMk cId="3862180836" sldId="285"/>
            <ac:picMk id="10" creationId="{879CD527-7A2C-4981-A2A8-934B27E2784B}"/>
          </ac:picMkLst>
        </pc:picChg>
        <pc:picChg chg="del mod">
          <ac:chgData name="Ana Ogier" userId="e94dd301-c36b-4141-8058-e31834739bcf" providerId="ADAL" clId="{13A3F753-5DEB-4FDF-A24D-8EBCBAF9B2FD}" dt="2021-03-17T22:53:05.162" v="885" actId="478"/>
          <ac:picMkLst>
            <pc:docMk/>
            <pc:sldMk cId="3862180836" sldId="285"/>
            <ac:picMk id="17" creationId="{462D512D-4EA3-4F5F-9955-DE9C919CDFF3}"/>
          </ac:picMkLst>
        </pc:picChg>
        <pc:picChg chg="add mod">
          <ac:chgData name="Ana Ogier" userId="e94dd301-c36b-4141-8058-e31834739bcf" providerId="ADAL" clId="{13A3F753-5DEB-4FDF-A24D-8EBCBAF9B2FD}" dt="2021-03-02T04:09:15.068" v="301" actId="1037"/>
          <ac:picMkLst>
            <pc:docMk/>
            <pc:sldMk cId="3862180836" sldId="285"/>
            <ac:picMk id="18" creationId="{43F46B65-8245-4364-86F1-446121EAB22E}"/>
          </ac:picMkLst>
        </pc:picChg>
        <pc:picChg chg="mod">
          <ac:chgData name="Ana Ogier" userId="e94dd301-c36b-4141-8058-e31834739bcf" providerId="ADAL" clId="{13A3F753-5DEB-4FDF-A24D-8EBCBAF9B2FD}" dt="2021-03-17T22:53:12.831" v="887" actId="1076"/>
          <ac:picMkLst>
            <pc:docMk/>
            <pc:sldMk cId="3862180836" sldId="285"/>
            <ac:picMk id="19" creationId="{8D700E6D-D1C5-4564-8387-30C17153A3A9}"/>
          </ac:picMkLst>
        </pc:picChg>
        <pc:picChg chg="mod">
          <ac:chgData name="Ana Ogier" userId="e94dd301-c36b-4141-8058-e31834739bcf" providerId="ADAL" clId="{13A3F753-5DEB-4FDF-A24D-8EBCBAF9B2FD}" dt="2021-03-17T22:53:59.450" v="903" actId="1076"/>
          <ac:picMkLst>
            <pc:docMk/>
            <pc:sldMk cId="3862180836" sldId="285"/>
            <ac:picMk id="26" creationId="{3F4AF0DE-48B6-4A18-BB32-998B244A0C79}"/>
          </ac:picMkLst>
        </pc:picChg>
      </pc:sldChg>
      <pc:sldChg chg="modSp mod">
        <pc:chgData name="Ana Ogier" userId="e94dd301-c36b-4141-8058-e31834739bcf" providerId="ADAL" clId="{13A3F753-5DEB-4FDF-A24D-8EBCBAF9B2FD}" dt="2021-03-17T23:01:23.623" v="1039" actId="20577"/>
        <pc:sldMkLst>
          <pc:docMk/>
          <pc:sldMk cId="3958667461" sldId="286"/>
        </pc:sldMkLst>
        <pc:spChg chg="mod">
          <ac:chgData name="Ana Ogier" userId="e94dd301-c36b-4141-8058-e31834739bcf" providerId="ADAL" clId="{13A3F753-5DEB-4FDF-A24D-8EBCBAF9B2FD}" dt="2021-03-17T23:00:07.743" v="1030" actId="20577"/>
          <ac:spMkLst>
            <pc:docMk/>
            <pc:sldMk cId="3958667461" sldId="286"/>
            <ac:spMk id="9" creationId="{4F9C51D6-0577-4E71-B9D2-02E79CD53B58}"/>
          </ac:spMkLst>
        </pc:spChg>
        <pc:spChg chg="mod">
          <ac:chgData name="Ana Ogier" userId="e94dd301-c36b-4141-8058-e31834739bcf" providerId="ADAL" clId="{13A3F753-5DEB-4FDF-A24D-8EBCBAF9B2FD}" dt="2021-03-17T23:01:23.623" v="1039" actId="20577"/>
          <ac:spMkLst>
            <pc:docMk/>
            <pc:sldMk cId="3958667461" sldId="286"/>
            <ac:spMk id="18" creationId="{26FB44F8-A0D5-436A-A645-7665E2ADFB47}"/>
          </ac:spMkLst>
        </pc:spChg>
      </pc:sldChg>
      <pc:sldChg chg="modSp mod">
        <pc:chgData name="Ana Ogier" userId="e94dd301-c36b-4141-8058-e31834739bcf" providerId="ADAL" clId="{13A3F753-5DEB-4FDF-A24D-8EBCBAF9B2FD}" dt="2021-03-17T23:04:46.222" v="1075" actId="14100"/>
        <pc:sldMkLst>
          <pc:docMk/>
          <pc:sldMk cId="27882255" sldId="287"/>
        </pc:sldMkLst>
        <pc:spChg chg="mod">
          <ac:chgData name="Ana Ogier" userId="e94dd301-c36b-4141-8058-e31834739bcf" providerId="ADAL" clId="{13A3F753-5DEB-4FDF-A24D-8EBCBAF9B2FD}" dt="2021-03-17T23:04:11.078" v="1063" actId="207"/>
          <ac:spMkLst>
            <pc:docMk/>
            <pc:sldMk cId="27882255" sldId="287"/>
            <ac:spMk id="9" creationId="{4F9C51D6-0577-4E71-B9D2-02E79CD53B58}"/>
          </ac:spMkLst>
        </pc:spChg>
        <pc:picChg chg="mod">
          <ac:chgData name="Ana Ogier" userId="e94dd301-c36b-4141-8058-e31834739bcf" providerId="ADAL" clId="{13A3F753-5DEB-4FDF-A24D-8EBCBAF9B2FD}" dt="2021-03-17T23:04:41.198" v="1073" actId="14100"/>
          <ac:picMkLst>
            <pc:docMk/>
            <pc:sldMk cId="27882255" sldId="287"/>
            <ac:picMk id="11" creationId="{45EC524A-6A07-452C-8EE3-0FF05228795A}"/>
          </ac:picMkLst>
        </pc:picChg>
        <pc:picChg chg="mod">
          <ac:chgData name="Ana Ogier" userId="e94dd301-c36b-4141-8058-e31834739bcf" providerId="ADAL" clId="{13A3F753-5DEB-4FDF-A24D-8EBCBAF9B2FD}" dt="2021-03-17T23:04:35.629" v="1072" actId="1037"/>
          <ac:picMkLst>
            <pc:docMk/>
            <pc:sldMk cId="27882255" sldId="287"/>
            <ac:picMk id="15" creationId="{A85D423A-05FF-41D4-A541-1020CD9464BF}"/>
          </ac:picMkLst>
        </pc:picChg>
        <pc:picChg chg="mod">
          <ac:chgData name="Ana Ogier" userId="e94dd301-c36b-4141-8058-e31834739bcf" providerId="ADAL" clId="{13A3F753-5DEB-4FDF-A24D-8EBCBAF9B2FD}" dt="2021-03-17T23:04:46.222" v="1075" actId="14100"/>
          <ac:picMkLst>
            <pc:docMk/>
            <pc:sldMk cId="27882255" sldId="287"/>
            <ac:picMk id="27" creationId="{54379797-B143-40ED-B656-F032A43880FE}"/>
          </ac:picMkLst>
        </pc:picChg>
      </pc:sldChg>
      <pc:sldChg chg="modSp mod">
        <pc:chgData name="Ana Ogier" userId="e94dd301-c36b-4141-8058-e31834739bcf" providerId="ADAL" clId="{13A3F753-5DEB-4FDF-A24D-8EBCBAF9B2FD}" dt="2021-03-17T23:34:30.480" v="1148" actId="27107"/>
        <pc:sldMkLst>
          <pc:docMk/>
          <pc:sldMk cId="3966323701" sldId="288"/>
        </pc:sldMkLst>
        <pc:spChg chg="mod">
          <ac:chgData name="Ana Ogier" userId="e94dd301-c36b-4141-8058-e31834739bcf" providerId="ADAL" clId="{13A3F753-5DEB-4FDF-A24D-8EBCBAF9B2FD}" dt="2021-03-17T23:34:30.480" v="1148" actId="27107"/>
          <ac:spMkLst>
            <pc:docMk/>
            <pc:sldMk cId="3966323701" sldId="288"/>
            <ac:spMk id="9" creationId="{4F9C51D6-0577-4E71-B9D2-02E79CD53B58}"/>
          </ac:spMkLst>
        </pc:spChg>
        <pc:picChg chg="mod">
          <ac:chgData name="Ana Ogier" userId="e94dd301-c36b-4141-8058-e31834739bcf" providerId="ADAL" clId="{13A3F753-5DEB-4FDF-A24D-8EBCBAF9B2FD}" dt="2021-03-17T23:24:00.294" v="1082" actId="1035"/>
          <ac:picMkLst>
            <pc:docMk/>
            <pc:sldMk cId="3966323701" sldId="288"/>
            <ac:picMk id="5" creationId="{B5B1AC9F-43DA-4284-943B-18F9386EBE6F}"/>
          </ac:picMkLst>
        </pc:picChg>
        <pc:picChg chg="mod">
          <ac:chgData name="Ana Ogier" userId="e94dd301-c36b-4141-8058-e31834739bcf" providerId="ADAL" clId="{13A3F753-5DEB-4FDF-A24D-8EBCBAF9B2FD}" dt="2021-03-17T23:24:20.002" v="1083" actId="166"/>
          <ac:picMkLst>
            <pc:docMk/>
            <pc:sldMk cId="3966323701" sldId="288"/>
            <ac:picMk id="4098" creationId="{B0CD8839-69DF-4DAC-BEB3-1EAFAD2E7043}"/>
          </ac:picMkLst>
        </pc:picChg>
      </pc:sldChg>
      <pc:sldChg chg="modSp mod">
        <pc:chgData name="Ana Ogier" userId="e94dd301-c36b-4141-8058-e31834739bcf" providerId="ADAL" clId="{13A3F753-5DEB-4FDF-A24D-8EBCBAF9B2FD}" dt="2021-03-17T23:24:54.918" v="1088" actId="27107"/>
        <pc:sldMkLst>
          <pc:docMk/>
          <pc:sldMk cId="677519984" sldId="289"/>
        </pc:sldMkLst>
        <pc:spChg chg="mod">
          <ac:chgData name="Ana Ogier" userId="e94dd301-c36b-4141-8058-e31834739bcf" providerId="ADAL" clId="{13A3F753-5DEB-4FDF-A24D-8EBCBAF9B2FD}" dt="2021-03-17T23:24:54.918" v="1088" actId="27107"/>
          <ac:spMkLst>
            <pc:docMk/>
            <pc:sldMk cId="677519984" sldId="289"/>
            <ac:spMk id="9" creationId="{4F9C51D6-0577-4E71-B9D2-02E79CD53B58}"/>
          </ac:spMkLst>
        </pc:spChg>
      </pc:sldChg>
      <pc:sldChg chg="modSp mod">
        <pc:chgData name="Ana Ogier" userId="e94dd301-c36b-4141-8058-e31834739bcf" providerId="ADAL" clId="{13A3F753-5DEB-4FDF-A24D-8EBCBAF9B2FD}" dt="2021-03-17T23:33:21.788" v="1140" actId="27107"/>
        <pc:sldMkLst>
          <pc:docMk/>
          <pc:sldMk cId="3999154314" sldId="290"/>
        </pc:sldMkLst>
        <pc:spChg chg="mod">
          <ac:chgData name="Ana Ogier" userId="e94dd301-c36b-4141-8058-e31834739bcf" providerId="ADAL" clId="{13A3F753-5DEB-4FDF-A24D-8EBCBAF9B2FD}" dt="2021-03-17T23:33:21.788" v="1140" actId="27107"/>
          <ac:spMkLst>
            <pc:docMk/>
            <pc:sldMk cId="3999154314" sldId="290"/>
            <ac:spMk id="9" creationId="{4F9C51D6-0577-4E71-B9D2-02E79CD53B58}"/>
          </ac:spMkLst>
        </pc:spChg>
        <pc:picChg chg="mod">
          <ac:chgData name="Ana Ogier" userId="e94dd301-c36b-4141-8058-e31834739bcf" providerId="ADAL" clId="{13A3F753-5DEB-4FDF-A24D-8EBCBAF9B2FD}" dt="2021-03-17T23:25:24.716" v="1091" actId="692"/>
          <ac:picMkLst>
            <pc:docMk/>
            <pc:sldMk cId="3999154314" sldId="290"/>
            <ac:picMk id="5122" creationId="{C7769788-646C-4689-892C-68D33672DB3D}"/>
          </ac:picMkLst>
        </pc:picChg>
      </pc:sldChg>
      <pc:sldChg chg="modSp mod">
        <pc:chgData name="Ana Ogier" userId="e94dd301-c36b-4141-8058-e31834739bcf" providerId="ADAL" clId="{13A3F753-5DEB-4FDF-A24D-8EBCBAF9B2FD}" dt="2021-03-17T23:35:22.317" v="1151" actId="27107"/>
        <pc:sldMkLst>
          <pc:docMk/>
          <pc:sldMk cId="3601922433" sldId="291"/>
        </pc:sldMkLst>
        <pc:spChg chg="mod">
          <ac:chgData name="Ana Ogier" userId="e94dd301-c36b-4141-8058-e31834739bcf" providerId="ADAL" clId="{13A3F753-5DEB-4FDF-A24D-8EBCBAF9B2FD}" dt="2021-03-17T23:35:22.317" v="1151" actId="27107"/>
          <ac:spMkLst>
            <pc:docMk/>
            <pc:sldMk cId="3601922433" sldId="291"/>
            <ac:spMk id="9" creationId="{4F9C51D6-0577-4E71-B9D2-02E79CD53B58}"/>
          </ac:spMkLst>
        </pc:spChg>
      </pc:sldChg>
      <pc:sldChg chg="modSp mod">
        <pc:chgData name="Ana Ogier" userId="e94dd301-c36b-4141-8058-e31834739bcf" providerId="ADAL" clId="{13A3F753-5DEB-4FDF-A24D-8EBCBAF9B2FD}" dt="2021-03-17T23:33:59.729" v="1145" actId="20577"/>
        <pc:sldMkLst>
          <pc:docMk/>
          <pc:sldMk cId="1067572835" sldId="292"/>
        </pc:sldMkLst>
        <pc:spChg chg="mod">
          <ac:chgData name="Ana Ogier" userId="e94dd301-c36b-4141-8058-e31834739bcf" providerId="ADAL" clId="{13A3F753-5DEB-4FDF-A24D-8EBCBAF9B2FD}" dt="2021-03-17T23:33:44.320" v="1143" actId="27107"/>
          <ac:spMkLst>
            <pc:docMk/>
            <pc:sldMk cId="1067572835" sldId="292"/>
            <ac:spMk id="9" creationId="{4F9C51D6-0577-4E71-B9D2-02E79CD53B58}"/>
          </ac:spMkLst>
        </pc:spChg>
        <pc:spChg chg="mod">
          <ac:chgData name="Ana Ogier" userId="e94dd301-c36b-4141-8058-e31834739bcf" providerId="ADAL" clId="{13A3F753-5DEB-4FDF-A24D-8EBCBAF9B2FD}" dt="2021-03-17T23:33:59.729" v="1145" actId="20577"/>
          <ac:spMkLst>
            <pc:docMk/>
            <pc:sldMk cId="1067572835" sldId="292"/>
            <ac:spMk id="13" creationId="{64D8520E-E8E1-49D5-9D87-F1486118C28B}"/>
          </ac:spMkLst>
        </pc:spChg>
        <pc:spChg chg="mod">
          <ac:chgData name="Ana Ogier" userId="e94dd301-c36b-4141-8058-e31834739bcf" providerId="ADAL" clId="{13A3F753-5DEB-4FDF-A24D-8EBCBAF9B2FD}" dt="2021-03-17T23:33:38.132" v="1141" actId="27107"/>
          <ac:spMkLst>
            <pc:docMk/>
            <pc:sldMk cId="1067572835" sldId="292"/>
            <ac:spMk id="24" creationId="{A93AC68B-0B7A-45B6-8211-EB05330FFCF5}"/>
          </ac:spMkLst>
        </pc:spChg>
      </pc:sldChg>
      <pc:sldChg chg="modSp mod">
        <pc:chgData name="Ana Ogier" userId="e94dd301-c36b-4141-8058-e31834739bcf" providerId="ADAL" clId="{13A3F753-5DEB-4FDF-A24D-8EBCBAF9B2FD}" dt="2021-03-17T23:44:19.349" v="1250" actId="1582"/>
        <pc:sldMkLst>
          <pc:docMk/>
          <pc:sldMk cId="1694891260" sldId="293"/>
        </pc:sldMkLst>
        <pc:spChg chg="mod">
          <ac:chgData name="Ana Ogier" userId="e94dd301-c36b-4141-8058-e31834739bcf" providerId="ADAL" clId="{13A3F753-5DEB-4FDF-A24D-8EBCBAF9B2FD}" dt="2021-03-17T23:44:19.349" v="1250" actId="1582"/>
          <ac:spMkLst>
            <pc:docMk/>
            <pc:sldMk cId="1694891260" sldId="293"/>
            <ac:spMk id="7" creationId="{A803DF88-B952-48B0-B3AF-21F56C422F4F}"/>
          </ac:spMkLst>
        </pc:spChg>
        <pc:spChg chg="mod">
          <ac:chgData name="Ana Ogier" userId="e94dd301-c36b-4141-8058-e31834739bcf" providerId="ADAL" clId="{13A3F753-5DEB-4FDF-A24D-8EBCBAF9B2FD}" dt="2021-03-17T23:36:03.357" v="1155" actId="113"/>
          <ac:spMkLst>
            <pc:docMk/>
            <pc:sldMk cId="1694891260" sldId="293"/>
            <ac:spMk id="9" creationId="{4F9C51D6-0577-4E71-B9D2-02E79CD53B58}"/>
          </ac:spMkLst>
        </pc:spChg>
        <pc:cxnChg chg="mod">
          <ac:chgData name="Ana Ogier" userId="e94dd301-c36b-4141-8058-e31834739bcf" providerId="ADAL" clId="{13A3F753-5DEB-4FDF-A24D-8EBCBAF9B2FD}" dt="2021-03-17T23:44:04.974" v="1248" actId="692"/>
          <ac:cxnSpMkLst>
            <pc:docMk/>
            <pc:sldMk cId="1694891260" sldId="293"/>
            <ac:cxnSpMk id="3" creationId="{5EA06EFE-988A-499A-AB74-A3A745B5EB37}"/>
          </ac:cxnSpMkLst>
        </pc:cxnChg>
        <pc:cxnChg chg="mod">
          <ac:chgData name="Ana Ogier" userId="e94dd301-c36b-4141-8058-e31834739bcf" providerId="ADAL" clId="{13A3F753-5DEB-4FDF-A24D-8EBCBAF9B2FD}" dt="2021-03-17T23:44:13.143" v="1249" actId="692"/>
          <ac:cxnSpMkLst>
            <pc:docMk/>
            <pc:sldMk cId="1694891260" sldId="293"/>
            <ac:cxnSpMk id="28" creationId="{9526F19E-7EBA-46F3-A9EE-08209134A4FB}"/>
          </ac:cxnSpMkLst>
        </pc:cxnChg>
      </pc:sldChg>
      <pc:sldChg chg="modSp mod">
        <pc:chgData name="Ana Ogier" userId="e94dd301-c36b-4141-8058-e31834739bcf" providerId="ADAL" clId="{13A3F753-5DEB-4FDF-A24D-8EBCBAF9B2FD}" dt="2021-03-17T23:43:47.191" v="1241" actId="692"/>
        <pc:sldMkLst>
          <pc:docMk/>
          <pc:sldMk cId="3638648224" sldId="294"/>
        </pc:sldMkLst>
        <pc:spChg chg="mod">
          <ac:chgData name="Ana Ogier" userId="e94dd301-c36b-4141-8058-e31834739bcf" providerId="ADAL" clId="{13A3F753-5DEB-4FDF-A24D-8EBCBAF9B2FD}" dt="2021-03-17T23:43:47.191" v="1241" actId="692"/>
          <ac:spMkLst>
            <pc:docMk/>
            <pc:sldMk cId="3638648224" sldId="294"/>
            <ac:spMk id="2" creationId="{FF6E15AE-FE2C-4EAB-B8A7-CE8E21A71C42}"/>
          </ac:spMkLst>
        </pc:spChg>
        <pc:spChg chg="mod">
          <ac:chgData name="Ana Ogier" userId="e94dd301-c36b-4141-8058-e31834739bcf" providerId="ADAL" clId="{13A3F753-5DEB-4FDF-A24D-8EBCBAF9B2FD}" dt="2021-03-17T23:36:35.974" v="1165" actId="27107"/>
          <ac:spMkLst>
            <pc:docMk/>
            <pc:sldMk cId="3638648224" sldId="294"/>
            <ac:spMk id="9" creationId="{4F9C51D6-0577-4E71-B9D2-02E79CD53B58}"/>
          </ac:spMkLst>
        </pc:spChg>
        <pc:spChg chg="mod">
          <ac:chgData name="Ana Ogier" userId="e94dd301-c36b-4141-8058-e31834739bcf" providerId="ADAL" clId="{13A3F753-5DEB-4FDF-A24D-8EBCBAF9B2FD}" dt="2021-03-17T23:43:47.191" v="1241" actId="692"/>
          <ac:spMkLst>
            <pc:docMk/>
            <pc:sldMk cId="3638648224" sldId="294"/>
            <ac:spMk id="17" creationId="{E1A77697-37C5-40F8-8EE1-8956A317391A}"/>
          </ac:spMkLst>
        </pc:spChg>
        <pc:spChg chg="mod">
          <ac:chgData name="Ana Ogier" userId="e94dd301-c36b-4141-8058-e31834739bcf" providerId="ADAL" clId="{13A3F753-5DEB-4FDF-A24D-8EBCBAF9B2FD}" dt="2021-03-17T23:43:47.191" v="1241" actId="692"/>
          <ac:spMkLst>
            <pc:docMk/>
            <pc:sldMk cId="3638648224" sldId="294"/>
            <ac:spMk id="18" creationId="{84B9432B-FE5B-4C4B-9978-AA6252D2FC5E}"/>
          </ac:spMkLst>
        </pc:spChg>
        <pc:picChg chg="mod">
          <ac:chgData name="Ana Ogier" userId="e94dd301-c36b-4141-8058-e31834739bcf" providerId="ADAL" clId="{13A3F753-5DEB-4FDF-A24D-8EBCBAF9B2FD}" dt="2021-03-17T23:36:28.705" v="1164" actId="1035"/>
          <ac:picMkLst>
            <pc:docMk/>
            <pc:sldMk cId="3638648224" sldId="294"/>
            <ac:picMk id="8" creationId="{1CC076DB-00DB-4081-9107-4FA04E5304DE}"/>
          </ac:picMkLst>
        </pc:picChg>
        <pc:picChg chg="mod">
          <ac:chgData name="Ana Ogier" userId="e94dd301-c36b-4141-8058-e31834739bcf" providerId="ADAL" clId="{13A3F753-5DEB-4FDF-A24D-8EBCBAF9B2FD}" dt="2021-03-17T23:43:47.191" v="1241" actId="692"/>
          <ac:picMkLst>
            <pc:docMk/>
            <pc:sldMk cId="3638648224" sldId="294"/>
            <ac:picMk id="7170" creationId="{F249089A-1DBE-415B-BBB2-B66FA2F64BAF}"/>
          </ac:picMkLst>
        </pc:picChg>
      </pc:sldChg>
      <pc:sldChg chg="modSp mod">
        <pc:chgData name="Ana Ogier" userId="e94dd301-c36b-4141-8058-e31834739bcf" providerId="ADAL" clId="{13A3F753-5DEB-4FDF-A24D-8EBCBAF9B2FD}" dt="2021-03-17T23:47:36.206" v="1262" actId="27107"/>
        <pc:sldMkLst>
          <pc:docMk/>
          <pc:sldMk cId="516114299" sldId="295"/>
        </pc:sldMkLst>
        <pc:spChg chg="mod">
          <ac:chgData name="Ana Ogier" userId="e94dd301-c36b-4141-8058-e31834739bcf" providerId="ADAL" clId="{13A3F753-5DEB-4FDF-A24D-8EBCBAF9B2FD}" dt="2021-03-17T23:37:03.789" v="1172" actId="313"/>
          <ac:spMkLst>
            <pc:docMk/>
            <pc:sldMk cId="516114299" sldId="295"/>
            <ac:spMk id="9" creationId="{4F9C51D6-0577-4E71-B9D2-02E79CD53B58}"/>
          </ac:spMkLst>
        </pc:spChg>
        <pc:spChg chg="mod">
          <ac:chgData name="Ana Ogier" userId="e94dd301-c36b-4141-8058-e31834739bcf" providerId="ADAL" clId="{13A3F753-5DEB-4FDF-A24D-8EBCBAF9B2FD}" dt="2021-03-17T23:47:36.206" v="1262" actId="27107"/>
          <ac:spMkLst>
            <pc:docMk/>
            <pc:sldMk cId="516114299" sldId="295"/>
            <ac:spMk id="24" creationId="{A93AC68B-0B7A-45B6-8211-EB05330FFCF5}"/>
          </ac:spMkLst>
        </pc:spChg>
      </pc:sldChg>
      <pc:sldChg chg="modSp mod">
        <pc:chgData name="Ana Ogier" userId="e94dd301-c36b-4141-8058-e31834739bcf" providerId="ADAL" clId="{13A3F753-5DEB-4FDF-A24D-8EBCBAF9B2FD}" dt="2021-03-17T23:47:46.231" v="1263" actId="27107"/>
        <pc:sldMkLst>
          <pc:docMk/>
          <pc:sldMk cId="3848355938" sldId="296"/>
        </pc:sldMkLst>
        <pc:spChg chg="mod">
          <ac:chgData name="Ana Ogier" userId="e94dd301-c36b-4141-8058-e31834739bcf" providerId="ADAL" clId="{13A3F753-5DEB-4FDF-A24D-8EBCBAF9B2FD}" dt="2021-03-17T23:47:46.231" v="1263" actId="27107"/>
          <ac:spMkLst>
            <pc:docMk/>
            <pc:sldMk cId="3848355938" sldId="296"/>
            <ac:spMk id="24" creationId="{A93AC68B-0B7A-45B6-8211-EB05330FFCF5}"/>
          </ac:spMkLst>
        </pc:spChg>
      </pc:sldChg>
      <pc:sldChg chg="modSp mod">
        <pc:chgData name="Ana Ogier" userId="e94dd301-c36b-4141-8058-e31834739bcf" providerId="ADAL" clId="{13A3F753-5DEB-4FDF-A24D-8EBCBAF9B2FD}" dt="2021-03-17T23:43:13.237" v="1231" actId="692"/>
        <pc:sldMkLst>
          <pc:docMk/>
          <pc:sldMk cId="3576873870" sldId="297"/>
        </pc:sldMkLst>
        <pc:spChg chg="mod">
          <ac:chgData name="Ana Ogier" userId="e94dd301-c36b-4141-8058-e31834739bcf" providerId="ADAL" clId="{13A3F753-5DEB-4FDF-A24D-8EBCBAF9B2FD}" dt="2021-03-17T23:43:13.237" v="1231" actId="692"/>
          <ac:spMkLst>
            <pc:docMk/>
            <pc:sldMk cId="3576873870" sldId="297"/>
            <ac:spMk id="8" creationId="{F7903F2F-149B-424C-917B-AA3506881841}"/>
          </ac:spMkLst>
        </pc:spChg>
        <pc:spChg chg="mod">
          <ac:chgData name="Ana Ogier" userId="e94dd301-c36b-4141-8058-e31834739bcf" providerId="ADAL" clId="{13A3F753-5DEB-4FDF-A24D-8EBCBAF9B2FD}" dt="2021-03-17T23:37:49.904" v="1174" actId="20577"/>
          <ac:spMkLst>
            <pc:docMk/>
            <pc:sldMk cId="3576873870" sldId="297"/>
            <ac:spMk id="9" creationId="{4F9C51D6-0577-4E71-B9D2-02E79CD53B58}"/>
          </ac:spMkLst>
        </pc:spChg>
        <pc:spChg chg="mod">
          <ac:chgData name="Ana Ogier" userId="e94dd301-c36b-4141-8058-e31834739bcf" providerId="ADAL" clId="{13A3F753-5DEB-4FDF-A24D-8EBCBAF9B2FD}" dt="2021-03-17T23:42:57.794" v="1220" actId="1582"/>
          <ac:spMkLst>
            <pc:docMk/>
            <pc:sldMk cId="3576873870" sldId="297"/>
            <ac:spMk id="11" creationId="{C1B9DE6D-F9EC-4B94-8B10-09874EFC5556}"/>
          </ac:spMkLst>
        </pc:spChg>
        <pc:picChg chg="mod">
          <ac:chgData name="Ana Ogier" userId="e94dd301-c36b-4141-8058-e31834739bcf" providerId="ADAL" clId="{13A3F753-5DEB-4FDF-A24D-8EBCBAF9B2FD}" dt="2021-03-17T23:37:34.058" v="1173" actId="207"/>
          <ac:picMkLst>
            <pc:docMk/>
            <pc:sldMk cId="3576873870" sldId="297"/>
            <ac:picMk id="10" creationId="{6BF0B841-5D54-48D6-89AD-0DA4749A9954}"/>
          </ac:picMkLst>
        </pc:picChg>
      </pc:sldChg>
      <pc:sldChg chg="modSp mod">
        <pc:chgData name="Ana Ogier" userId="e94dd301-c36b-4141-8058-e31834739bcf" providerId="ADAL" clId="{13A3F753-5DEB-4FDF-A24D-8EBCBAF9B2FD}" dt="2021-03-17T23:38:22.839" v="1187" actId="20577"/>
        <pc:sldMkLst>
          <pc:docMk/>
          <pc:sldMk cId="397844355" sldId="298"/>
        </pc:sldMkLst>
        <pc:spChg chg="mod">
          <ac:chgData name="Ana Ogier" userId="e94dd301-c36b-4141-8058-e31834739bcf" providerId="ADAL" clId="{13A3F753-5DEB-4FDF-A24D-8EBCBAF9B2FD}" dt="2021-03-17T23:38:22.839" v="1187" actId="20577"/>
          <ac:spMkLst>
            <pc:docMk/>
            <pc:sldMk cId="397844355" sldId="298"/>
            <ac:spMk id="9" creationId="{4F9C51D6-0577-4E71-B9D2-02E79CD53B58}"/>
          </ac:spMkLst>
        </pc:spChg>
      </pc:sldChg>
      <pc:sldChg chg="delSp modSp mod">
        <pc:chgData name="Ana Ogier" userId="e94dd301-c36b-4141-8058-e31834739bcf" providerId="ADAL" clId="{13A3F753-5DEB-4FDF-A24D-8EBCBAF9B2FD}" dt="2021-03-18T00:18:40.738" v="1337" actId="1035"/>
        <pc:sldMkLst>
          <pc:docMk/>
          <pc:sldMk cId="3903488153" sldId="299"/>
        </pc:sldMkLst>
        <pc:spChg chg="mod">
          <ac:chgData name="Ana Ogier" userId="e94dd301-c36b-4141-8058-e31834739bcf" providerId="ADAL" clId="{13A3F753-5DEB-4FDF-A24D-8EBCBAF9B2FD}" dt="2021-03-18T00:18:25.670" v="1314" actId="1035"/>
          <ac:spMkLst>
            <pc:docMk/>
            <pc:sldMk cId="3903488153" sldId="299"/>
            <ac:spMk id="9" creationId="{4F9C51D6-0577-4E71-B9D2-02E79CD53B58}"/>
          </ac:spMkLst>
        </pc:spChg>
        <pc:spChg chg="mod">
          <ac:chgData name="Ana Ogier" userId="e94dd301-c36b-4141-8058-e31834739bcf" providerId="ADAL" clId="{13A3F753-5DEB-4FDF-A24D-8EBCBAF9B2FD}" dt="2021-03-18T00:18:40.738" v="1337" actId="1035"/>
          <ac:spMkLst>
            <pc:docMk/>
            <pc:sldMk cId="3903488153" sldId="299"/>
            <ac:spMk id="13" creationId="{64D8520E-E8E1-49D5-9D87-F1486118C28B}"/>
          </ac:spMkLst>
        </pc:spChg>
        <pc:spChg chg="mod">
          <ac:chgData name="Ana Ogier" userId="e94dd301-c36b-4141-8058-e31834739bcf" providerId="ADAL" clId="{13A3F753-5DEB-4FDF-A24D-8EBCBAF9B2FD}" dt="2021-03-17T23:40:24.716" v="1211" actId="255"/>
          <ac:spMkLst>
            <pc:docMk/>
            <pc:sldMk cId="3903488153" sldId="299"/>
            <ac:spMk id="18" creationId="{0180459E-E0F9-4EA3-939A-66D1DE3802F3}"/>
          </ac:spMkLst>
        </pc:spChg>
        <pc:picChg chg="mod">
          <ac:chgData name="Ana Ogier" userId="e94dd301-c36b-4141-8058-e31834739bcf" providerId="ADAL" clId="{13A3F753-5DEB-4FDF-A24D-8EBCBAF9B2FD}" dt="2021-03-18T00:18:40.738" v="1337" actId="1035"/>
          <ac:picMkLst>
            <pc:docMk/>
            <pc:sldMk cId="3903488153" sldId="299"/>
            <ac:picMk id="21" creationId="{9B202F59-DBDF-4A46-8418-307B5099585B}"/>
          </ac:picMkLst>
        </pc:picChg>
        <pc:cxnChg chg="del">
          <ac:chgData name="Ana Ogier" userId="e94dd301-c36b-4141-8058-e31834739bcf" providerId="ADAL" clId="{13A3F753-5DEB-4FDF-A24D-8EBCBAF9B2FD}" dt="2021-03-18T00:18:19.594" v="1285" actId="478"/>
          <ac:cxnSpMkLst>
            <pc:docMk/>
            <pc:sldMk cId="3903488153" sldId="299"/>
            <ac:cxnSpMk id="4" creationId="{94589CC2-F57C-44F3-AB0D-C783359A0E66}"/>
          </ac:cxnSpMkLst>
        </pc:cxnChg>
      </pc:sldChg>
      <pc:sldChg chg="delSp modSp mod">
        <pc:chgData name="Ana Ogier" userId="e94dd301-c36b-4141-8058-e31834739bcf" providerId="ADAL" clId="{13A3F753-5DEB-4FDF-A24D-8EBCBAF9B2FD}" dt="2021-03-18T00:18:00.235" v="1284" actId="1076"/>
        <pc:sldMkLst>
          <pc:docMk/>
          <pc:sldMk cId="2790334306" sldId="301"/>
        </pc:sldMkLst>
        <pc:spChg chg="mod">
          <ac:chgData name="Ana Ogier" userId="e94dd301-c36b-4141-8058-e31834739bcf" providerId="ADAL" clId="{13A3F753-5DEB-4FDF-A24D-8EBCBAF9B2FD}" dt="2021-03-18T00:17:58.817" v="1283" actId="1076"/>
          <ac:spMkLst>
            <pc:docMk/>
            <pc:sldMk cId="2790334306" sldId="301"/>
            <ac:spMk id="9" creationId="{4F9C51D6-0577-4E71-B9D2-02E79CD53B58}"/>
          </ac:spMkLst>
        </pc:spChg>
        <pc:picChg chg="mod">
          <ac:chgData name="Ana Ogier" userId="e94dd301-c36b-4141-8058-e31834739bcf" providerId="ADAL" clId="{13A3F753-5DEB-4FDF-A24D-8EBCBAF9B2FD}" dt="2021-03-18T00:18:00.235" v="1284" actId="1076"/>
          <ac:picMkLst>
            <pc:docMk/>
            <pc:sldMk cId="2790334306" sldId="301"/>
            <ac:picMk id="11266" creationId="{13F54098-E711-4E89-A116-15AA61FE6E51}"/>
          </ac:picMkLst>
        </pc:picChg>
        <pc:cxnChg chg="del">
          <ac:chgData name="Ana Ogier" userId="e94dd301-c36b-4141-8058-e31834739bcf" providerId="ADAL" clId="{13A3F753-5DEB-4FDF-A24D-8EBCBAF9B2FD}" dt="2021-03-18T00:17:47.972" v="1280" actId="478"/>
          <ac:cxnSpMkLst>
            <pc:docMk/>
            <pc:sldMk cId="2790334306" sldId="301"/>
            <ac:cxnSpMk id="4" creationId="{94589CC2-F57C-44F3-AB0D-C783359A0E66}"/>
          </ac:cxnSpMkLst>
        </pc:cxnChg>
      </pc:sldChg>
      <pc:sldChg chg="modSp mod">
        <pc:chgData name="Ana Ogier" userId="e94dd301-c36b-4141-8058-e31834739bcf" providerId="ADAL" clId="{13A3F753-5DEB-4FDF-A24D-8EBCBAF9B2FD}" dt="2021-03-18T00:22:21.896" v="1381" actId="1582"/>
        <pc:sldMkLst>
          <pc:docMk/>
          <pc:sldMk cId="1744270194" sldId="304"/>
        </pc:sldMkLst>
        <pc:spChg chg="mod">
          <ac:chgData name="Ana Ogier" userId="e94dd301-c36b-4141-8058-e31834739bcf" providerId="ADAL" clId="{13A3F753-5DEB-4FDF-A24D-8EBCBAF9B2FD}" dt="2021-03-18T00:22:21.896" v="1381" actId="1582"/>
          <ac:spMkLst>
            <pc:docMk/>
            <pc:sldMk cId="1744270194" sldId="304"/>
            <ac:spMk id="18" creationId="{6220C28C-1BB5-4E13-9F63-06A3191DCB53}"/>
          </ac:spMkLst>
        </pc:spChg>
        <pc:spChg chg="mod">
          <ac:chgData name="Ana Ogier" userId="e94dd301-c36b-4141-8058-e31834739bcf" providerId="ADAL" clId="{13A3F753-5DEB-4FDF-A24D-8EBCBAF9B2FD}" dt="2021-03-18T00:22:03.094" v="1373" actId="1582"/>
          <ac:spMkLst>
            <pc:docMk/>
            <pc:sldMk cId="1744270194" sldId="304"/>
            <ac:spMk id="29" creationId="{57469108-EB6A-4309-BC44-7ECD30F6088F}"/>
          </ac:spMkLst>
        </pc:spChg>
        <pc:cxnChg chg="mod">
          <ac:chgData name="Ana Ogier" userId="e94dd301-c36b-4141-8058-e31834739bcf" providerId="ADAL" clId="{13A3F753-5DEB-4FDF-A24D-8EBCBAF9B2FD}" dt="2021-03-18T00:21:56.908" v="1372" actId="1582"/>
          <ac:cxnSpMkLst>
            <pc:docMk/>
            <pc:sldMk cId="1744270194" sldId="304"/>
            <ac:cxnSpMk id="8" creationId="{F68FC780-1AD1-405C-A0EF-65368AACAF70}"/>
          </ac:cxnSpMkLst>
        </pc:cxnChg>
        <pc:cxnChg chg="mod">
          <ac:chgData name="Ana Ogier" userId="e94dd301-c36b-4141-8058-e31834739bcf" providerId="ADAL" clId="{13A3F753-5DEB-4FDF-A24D-8EBCBAF9B2FD}" dt="2021-03-18T00:22:15.055" v="1380" actId="692"/>
          <ac:cxnSpMkLst>
            <pc:docMk/>
            <pc:sldMk cId="1744270194" sldId="304"/>
            <ac:cxnSpMk id="25" creationId="{4089F932-FFB1-4DC8-8FEA-E2BB4E5E680E}"/>
          </ac:cxnSpMkLst>
        </pc:cxnChg>
      </pc:sldChg>
      <pc:sldChg chg="modSp mod">
        <pc:chgData name="Ana Ogier" userId="e94dd301-c36b-4141-8058-e31834739bcf" providerId="ADAL" clId="{13A3F753-5DEB-4FDF-A24D-8EBCBAF9B2FD}" dt="2021-03-18T00:16:26.238" v="1272" actId="255"/>
        <pc:sldMkLst>
          <pc:docMk/>
          <pc:sldMk cId="2700242342" sldId="305"/>
        </pc:sldMkLst>
        <pc:spChg chg="mod">
          <ac:chgData name="Ana Ogier" userId="e94dd301-c36b-4141-8058-e31834739bcf" providerId="ADAL" clId="{13A3F753-5DEB-4FDF-A24D-8EBCBAF9B2FD}" dt="2021-03-18T00:16:26.238" v="1272" actId="255"/>
          <ac:spMkLst>
            <pc:docMk/>
            <pc:sldMk cId="2700242342" sldId="305"/>
            <ac:spMk id="9" creationId="{4F9C51D6-0577-4E71-B9D2-02E79CD53B58}"/>
          </ac:spMkLst>
        </pc:spChg>
      </pc:sldChg>
      <pc:sldChg chg="delSp modSp mod">
        <pc:chgData name="Ana Ogier" userId="e94dd301-c36b-4141-8058-e31834739bcf" providerId="ADAL" clId="{13A3F753-5DEB-4FDF-A24D-8EBCBAF9B2FD}" dt="2021-03-18T00:17:24.948" v="1279" actId="1076"/>
        <pc:sldMkLst>
          <pc:docMk/>
          <pc:sldMk cId="3409512171" sldId="306"/>
        </pc:sldMkLst>
        <pc:spChg chg="mod">
          <ac:chgData name="Ana Ogier" userId="e94dd301-c36b-4141-8058-e31834739bcf" providerId="ADAL" clId="{13A3F753-5DEB-4FDF-A24D-8EBCBAF9B2FD}" dt="2021-03-18T00:17:14.822" v="1276" actId="1076"/>
          <ac:spMkLst>
            <pc:docMk/>
            <pc:sldMk cId="3409512171" sldId="306"/>
            <ac:spMk id="9" creationId="{4F9C51D6-0577-4E71-B9D2-02E79CD53B58}"/>
          </ac:spMkLst>
        </pc:spChg>
        <pc:spChg chg="del">
          <ac:chgData name="Ana Ogier" userId="e94dd301-c36b-4141-8058-e31834739bcf" providerId="ADAL" clId="{13A3F753-5DEB-4FDF-A24D-8EBCBAF9B2FD}" dt="2021-03-18T00:16:34.109" v="1273" actId="478"/>
          <ac:spMkLst>
            <pc:docMk/>
            <pc:sldMk cId="3409512171" sldId="306"/>
            <ac:spMk id="24" creationId="{A93AC68B-0B7A-45B6-8211-EB05330FFCF5}"/>
          </ac:spMkLst>
        </pc:spChg>
        <pc:picChg chg="mod">
          <ac:chgData name="Ana Ogier" userId="e94dd301-c36b-4141-8058-e31834739bcf" providerId="ADAL" clId="{13A3F753-5DEB-4FDF-A24D-8EBCBAF9B2FD}" dt="2021-03-18T00:17:17.950" v="1277" actId="1076"/>
          <ac:picMkLst>
            <pc:docMk/>
            <pc:sldMk cId="3409512171" sldId="306"/>
            <ac:picMk id="5" creationId="{542CBD5C-7FCA-457A-9353-985BD816D2BA}"/>
          </ac:picMkLst>
        </pc:picChg>
        <pc:picChg chg="mod">
          <ac:chgData name="Ana Ogier" userId="e94dd301-c36b-4141-8058-e31834739bcf" providerId="ADAL" clId="{13A3F753-5DEB-4FDF-A24D-8EBCBAF9B2FD}" dt="2021-03-18T00:17:20.916" v="1278" actId="1076"/>
          <ac:picMkLst>
            <pc:docMk/>
            <pc:sldMk cId="3409512171" sldId="306"/>
            <ac:picMk id="7" creationId="{312B423C-7D7A-4B9E-880E-B04A4288DDF1}"/>
          </ac:picMkLst>
        </pc:picChg>
        <pc:picChg chg="mod">
          <ac:chgData name="Ana Ogier" userId="e94dd301-c36b-4141-8058-e31834739bcf" providerId="ADAL" clId="{13A3F753-5DEB-4FDF-A24D-8EBCBAF9B2FD}" dt="2021-03-18T00:17:24.948" v="1279" actId="1076"/>
          <ac:picMkLst>
            <pc:docMk/>
            <pc:sldMk cId="3409512171" sldId="306"/>
            <ac:picMk id="10" creationId="{57613E79-3203-43A5-9F16-C43A78BADC95}"/>
          </ac:picMkLst>
        </pc:picChg>
        <pc:picChg chg="del">
          <ac:chgData name="Ana Ogier" userId="e94dd301-c36b-4141-8058-e31834739bcf" providerId="ADAL" clId="{13A3F753-5DEB-4FDF-A24D-8EBCBAF9B2FD}" dt="2021-03-18T00:16:40.306" v="1274" actId="478"/>
          <ac:picMkLst>
            <pc:docMk/>
            <pc:sldMk cId="3409512171" sldId="306"/>
            <ac:picMk id="14" creationId="{462C5C64-1239-4E78-A79B-8B29157CC5B1}"/>
          </ac:picMkLst>
        </pc:picChg>
        <pc:cxnChg chg="del">
          <ac:chgData name="Ana Ogier" userId="e94dd301-c36b-4141-8058-e31834739bcf" providerId="ADAL" clId="{13A3F753-5DEB-4FDF-A24D-8EBCBAF9B2FD}" dt="2021-03-18T00:17:01.098" v="1275" actId="478"/>
          <ac:cxnSpMkLst>
            <pc:docMk/>
            <pc:sldMk cId="3409512171" sldId="306"/>
            <ac:cxnSpMk id="4" creationId="{94589CC2-F57C-44F3-AB0D-C783359A0E66}"/>
          </ac:cxnSpMkLst>
        </pc:cxnChg>
      </pc:sldChg>
      <pc:sldChg chg="modSp mod">
        <pc:chgData name="Ana Ogier" userId="e94dd301-c36b-4141-8058-e31834739bcf" providerId="ADAL" clId="{13A3F753-5DEB-4FDF-A24D-8EBCBAF9B2FD}" dt="2021-03-17T23:42:06.493" v="1218" actId="313"/>
        <pc:sldMkLst>
          <pc:docMk/>
          <pc:sldMk cId="1874524194" sldId="307"/>
        </pc:sldMkLst>
        <pc:spChg chg="mod">
          <ac:chgData name="Ana Ogier" userId="e94dd301-c36b-4141-8058-e31834739bcf" providerId="ADAL" clId="{13A3F753-5DEB-4FDF-A24D-8EBCBAF9B2FD}" dt="2021-03-17T23:42:06.493" v="1218" actId="313"/>
          <ac:spMkLst>
            <pc:docMk/>
            <pc:sldMk cId="1874524194" sldId="307"/>
            <ac:spMk id="25" creationId="{79AE4ADF-CA27-4325-BA4F-F31379B0F034}"/>
          </ac:spMkLst>
        </pc:spChg>
      </pc:sldChg>
      <pc:sldChg chg="addSp delSp modSp mod">
        <pc:chgData name="Ana Ogier" userId="e94dd301-c36b-4141-8058-e31834739bcf" providerId="ADAL" clId="{13A3F753-5DEB-4FDF-A24D-8EBCBAF9B2FD}" dt="2021-03-17T23:42:10.874" v="1219" actId="33524"/>
        <pc:sldMkLst>
          <pc:docMk/>
          <pc:sldMk cId="2817633543" sldId="308"/>
        </pc:sldMkLst>
        <pc:spChg chg="mod">
          <ac:chgData name="Ana Ogier" userId="e94dd301-c36b-4141-8058-e31834739bcf" providerId="ADAL" clId="{13A3F753-5DEB-4FDF-A24D-8EBCBAF9B2FD}" dt="2021-03-17T23:42:10.874" v="1219" actId="33524"/>
          <ac:spMkLst>
            <pc:docMk/>
            <pc:sldMk cId="2817633543" sldId="308"/>
            <ac:spMk id="9" creationId="{4F9C51D6-0577-4E71-B9D2-02E79CD53B58}"/>
          </ac:spMkLst>
        </pc:spChg>
        <pc:spChg chg="mod ord">
          <ac:chgData name="Ana Ogier" userId="e94dd301-c36b-4141-8058-e31834739bcf" providerId="ADAL" clId="{13A3F753-5DEB-4FDF-A24D-8EBCBAF9B2FD}" dt="2021-03-16T21:51:31.362" v="738" actId="1037"/>
          <ac:spMkLst>
            <pc:docMk/>
            <pc:sldMk cId="2817633543" sldId="308"/>
            <ac:spMk id="25" creationId="{5AAE3C00-D10C-4A2E-BE15-B018AFC420D9}"/>
          </ac:spMkLst>
        </pc:spChg>
        <pc:picChg chg="del">
          <ac:chgData name="Ana Ogier" userId="e94dd301-c36b-4141-8058-e31834739bcf" providerId="ADAL" clId="{13A3F753-5DEB-4FDF-A24D-8EBCBAF9B2FD}" dt="2021-03-16T21:50:27.982" v="711" actId="478"/>
          <ac:picMkLst>
            <pc:docMk/>
            <pc:sldMk cId="2817633543" sldId="308"/>
            <ac:picMk id="5" creationId="{783F0838-55E4-41F3-8261-E994AF8865AB}"/>
          </ac:picMkLst>
        </pc:picChg>
        <pc:picChg chg="del">
          <ac:chgData name="Ana Ogier" userId="e94dd301-c36b-4141-8058-e31834739bcf" providerId="ADAL" clId="{13A3F753-5DEB-4FDF-A24D-8EBCBAF9B2FD}" dt="2021-03-16T21:50:50.235" v="717" actId="478"/>
          <ac:picMkLst>
            <pc:docMk/>
            <pc:sldMk cId="2817633543" sldId="308"/>
            <ac:picMk id="11" creationId="{790E1AC0-F243-4ACE-A67F-482A10E50871}"/>
          </ac:picMkLst>
        </pc:picChg>
        <pc:picChg chg="del">
          <ac:chgData name="Ana Ogier" userId="e94dd301-c36b-4141-8058-e31834739bcf" providerId="ADAL" clId="{13A3F753-5DEB-4FDF-A24D-8EBCBAF9B2FD}" dt="2021-03-16T21:51:36.124" v="739" actId="478"/>
          <ac:picMkLst>
            <pc:docMk/>
            <pc:sldMk cId="2817633543" sldId="308"/>
            <ac:picMk id="15" creationId="{334EC40B-40CA-473D-A70B-97809E13B072}"/>
          </ac:picMkLst>
        </pc:picChg>
        <pc:picChg chg="add mod">
          <ac:chgData name="Ana Ogier" userId="e94dd301-c36b-4141-8058-e31834739bcf" providerId="ADAL" clId="{13A3F753-5DEB-4FDF-A24D-8EBCBAF9B2FD}" dt="2021-03-16T21:50:44.832" v="716" actId="207"/>
          <ac:picMkLst>
            <pc:docMk/>
            <pc:sldMk cId="2817633543" sldId="308"/>
            <ac:picMk id="1026" creationId="{CAEDCBE7-06D3-4945-886C-AF95D7E3EBEF}"/>
          </ac:picMkLst>
        </pc:picChg>
        <pc:picChg chg="add mod ord">
          <ac:chgData name="Ana Ogier" userId="e94dd301-c36b-4141-8058-e31834739bcf" providerId="ADAL" clId="{13A3F753-5DEB-4FDF-A24D-8EBCBAF9B2FD}" dt="2021-03-16T21:51:18.185" v="725" actId="166"/>
          <ac:picMkLst>
            <pc:docMk/>
            <pc:sldMk cId="2817633543" sldId="308"/>
            <ac:picMk id="1027" creationId="{04B90DDC-8529-43E6-8C6C-30EFFBF610D6}"/>
          </ac:picMkLst>
        </pc:picChg>
        <pc:picChg chg="add mod">
          <ac:chgData name="Ana Ogier" userId="e94dd301-c36b-4141-8058-e31834739bcf" providerId="ADAL" clId="{13A3F753-5DEB-4FDF-A24D-8EBCBAF9B2FD}" dt="2021-03-16T21:51:46.891" v="742" actId="167"/>
          <ac:picMkLst>
            <pc:docMk/>
            <pc:sldMk cId="2817633543" sldId="308"/>
            <ac:picMk id="1028" creationId="{A2FC767E-41AA-4215-AB33-0FDAE9417AE6}"/>
          </ac:picMkLst>
        </pc:picChg>
      </pc:sldChg>
      <pc:sldChg chg="modSp mod">
        <pc:chgData name="Ana Ogier" userId="e94dd301-c36b-4141-8058-e31834739bcf" providerId="ADAL" clId="{13A3F753-5DEB-4FDF-A24D-8EBCBAF9B2FD}" dt="2021-03-17T23:45:45.278" v="1256" actId="114"/>
        <pc:sldMkLst>
          <pc:docMk/>
          <pc:sldMk cId="1930057674" sldId="309"/>
        </pc:sldMkLst>
        <pc:spChg chg="mod">
          <ac:chgData name="Ana Ogier" userId="e94dd301-c36b-4141-8058-e31834739bcf" providerId="ADAL" clId="{13A3F753-5DEB-4FDF-A24D-8EBCBAF9B2FD}" dt="2021-03-17T23:45:19.654" v="1251" actId="27107"/>
          <ac:spMkLst>
            <pc:docMk/>
            <pc:sldMk cId="1930057674" sldId="309"/>
            <ac:spMk id="24" creationId="{A93AC68B-0B7A-45B6-8211-EB05330FFCF5}"/>
          </ac:spMkLst>
        </pc:spChg>
        <pc:spChg chg="mod">
          <ac:chgData name="Ana Ogier" userId="e94dd301-c36b-4141-8058-e31834739bcf" providerId="ADAL" clId="{13A3F753-5DEB-4FDF-A24D-8EBCBAF9B2FD}" dt="2021-03-17T23:45:45.278" v="1256" actId="114"/>
          <ac:spMkLst>
            <pc:docMk/>
            <pc:sldMk cId="1930057674" sldId="309"/>
            <ac:spMk id="26" creationId="{70683C0E-5BEE-4A2B-BE00-B6F37E354D5C}"/>
          </ac:spMkLst>
        </pc:spChg>
        <pc:picChg chg="mod">
          <ac:chgData name="Ana Ogier" userId="e94dd301-c36b-4141-8058-e31834739bcf" providerId="ADAL" clId="{13A3F753-5DEB-4FDF-A24D-8EBCBAF9B2FD}" dt="2021-03-17T23:45:26.255" v="1252" actId="1076"/>
          <ac:picMkLst>
            <pc:docMk/>
            <pc:sldMk cId="1930057674" sldId="309"/>
            <ac:picMk id="12" creationId="{571BEBF2-3CC8-416E-A5FA-5111857905B7}"/>
          </ac:picMkLst>
        </pc:picChg>
      </pc:sldChg>
      <pc:sldChg chg="modSp mod">
        <pc:chgData name="Ana Ogier" userId="e94dd301-c36b-4141-8058-e31834739bcf" providerId="ADAL" clId="{13A3F753-5DEB-4FDF-A24D-8EBCBAF9B2FD}" dt="2021-03-17T23:46:50.429" v="1261" actId="2711"/>
        <pc:sldMkLst>
          <pc:docMk/>
          <pc:sldMk cId="1713407582" sldId="310"/>
        </pc:sldMkLst>
        <pc:spChg chg="mod">
          <ac:chgData name="Ana Ogier" userId="e94dd301-c36b-4141-8058-e31834739bcf" providerId="ADAL" clId="{13A3F753-5DEB-4FDF-A24D-8EBCBAF9B2FD}" dt="2021-03-17T23:46:50.429" v="1261" actId="2711"/>
          <ac:spMkLst>
            <pc:docMk/>
            <pc:sldMk cId="1713407582" sldId="310"/>
            <ac:spMk id="9" creationId="{4F9C51D6-0577-4E71-B9D2-02E79CD53B58}"/>
          </ac:spMkLst>
        </pc:spChg>
        <pc:picChg chg="mod">
          <ac:chgData name="Ana Ogier" userId="e94dd301-c36b-4141-8058-e31834739bcf" providerId="ADAL" clId="{13A3F753-5DEB-4FDF-A24D-8EBCBAF9B2FD}" dt="2021-03-17T23:45:52.916" v="1257" actId="1076"/>
          <ac:picMkLst>
            <pc:docMk/>
            <pc:sldMk cId="1713407582" sldId="310"/>
            <ac:picMk id="5" creationId="{E6D2D871-3D44-4B31-968B-D635A4D6EC0F}"/>
          </ac:picMkLst>
        </pc:picChg>
      </pc:sldChg>
      <pc:sldChg chg="modSp mod">
        <pc:chgData name="Ana Ogier" userId="e94dd301-c36b-4141-8058-e31834739bcf" providerId="ADAL" clId="{13A3F753-5DEB-4FDF-A24D-8EBCBAF9B2FD}" dt="2021-03-18T00:22:46.740" v="1383" actId="2711"/>
        <pc:sldMkLst>
          <pc:docMk/>
          <pc:sldMk cId="443277136" sldId="311"/>
        </pc:sldMkLst>
        <pc:spChg chg="mod">
          <ac:chgData name="Ana Ogier" userId="e94dd301-c36b-4141-8058-e31834739bcf" providerId="ADAL" clId="{13A3F753-5DEB-4FDF-A24D-8EBCBAF9B2FD}" dt="2021-03-18T00:22:46.740" v="1383" actId="2711"/>
          <ac:spMkLst>
            <pc:docMk/>
            <pc:sldMk cId="443277136" sldId="311"/>
            <ac:spMk id="9" creationId="{4F9C51D6-0577-4E71-B9D2-02E79CD53B58}"/>
          </ac:spMkLst>
        </pc:spChg>
      </pc:sldChg>
      <pc:sldChg chg="modSp mod">
        <pc:chgData name="Ana Ogier" userId="e94dd301-c36b-4141-8058-e31834739bcf" providerId="ADAL" clId="{13A3F753-5DEB-4FDF-A24D-8EBCBAF9B2FD}" dt="2021-03-18T00:20:16.461" v="1363" actId="1076"/>
        <pc:sldMkLst>
          <pc:docMk/>
          <pc:sldMk cId="1630026081" sldId="312"/>
        </pc:sldMkLst>
        <pc:spChg chg="mod">
          <ac:chgData name="Ana Ogier" userId="e94dd301-c36b-4141-8058-e31834739bcf" providerId="ADAL" clId="{13A3F753-5DEB-4FDF-A24D-8EBCBAF9B2FD}" dt="2021-03-18T00:20:04.877" v="1360" actId="114"/>
          <ac:spMkLst>
            <pc:docMk/>
            <pc:sldMk cId="1630026081" sldId="312"/>
            <ac:spMk id="26" creationId="{7424DBA4-BAF8-49B7-8718-7E43FBB8E447}"/>
          </ac:spMkLst>
        </pc:spChg>
        <pc:spChg chg="mod">
          <ac:chgData name="Ana Ogier" userId="e94dd301-c36b-4141-8058-e31834739bcf" providerId="ADAL" clId="{13A3F753-5DEB-4FDF-A24D-8EBCBAF9B2FD}" dt="2021-03-18T00:20:16.461" v="1363" actId="1076"/>
          <ac:spMkLst>
            <pc:docMk/>
            <pc:sldMk cId="1630026081" sldId="312"/>
            <ac:spMk id="30" creationId="{828D38BD-9D0D-4089-8230-117C2EDB74C4}"/>
          </ac:spMkLst>
        </pc:spChg>
        <pc:picChg chg="mod modCrop">
          <ac:chgData name="Ana Ogier" userId="e94dd301-c36b-4141-8058-e31834739bcf" providerId="ADAL" clId="{13A3F753-5DEB-4FDF-A24D-8EBCBAF9B2FD}" dt="2021-03-18T00:19:49.029" v="1357" actId="1037"/>
          <ac:picMkLst>
            <pc:docMk/>
            <pc:sldMk cId="1630026081" sldId="312"/>
            <ac:picMk id="7" creationId="{A1FC22C0-6265-40C2-8368-B0F54CA90A57}"/>
          </ac:picMkLst>
        </pc:picChg>
        <pc:picChg chg="mod">
          <ac:chgData name="Ana Ogier" userId="e94dd301-c36b-4141-8058-e31834739bcf" providerId="ADAL" clId="{13A3F753-5DEB-4FDF-A24D-8EBCBAF9B2FD}" dt="2021-03-18T00:19:56.035" v="1358" actId="14100"/>
          <ac:picMkLst>
            <pc:docMk/>
            <pc:sldMk cId="1630026081" sldId="312"/>
            <ac:picMk id="12" creationId="{2EF38DBA-B338-4311-8B48-4E5AD160289E}"/>
          </ac:picMkLst>
        </pc:picChg>
      </pc:sldChg>
      <pc:sldChg chg="modSp mod">
        <pc:chgData name="Ana Ogier" userId="e94dd301-c36b-4141-8058-e31834739bcf" providerId="ADAL" clId="{13A3F753-5DEB-4FDF-A24D-8EBCBAF9B2FD}" dt="2021-03-18T00:21:41.213" v="1371" actId="313"/>
        <pc:sldMkLst>
          <pc:docMk/>
          <pc:sldMk cId="3353844929" sldId="313"/>
        </pc:sldMkLst>
        <pc:spChg chg="mod">
          <ac:chgData name="Ana Ogier" userId="e94dd301-c36b-4141-8058-e31834739bcf" providerId="ADAL" clId="{13A3F753-5DEB-4FDF-A24D-8EBCBAF9B2FD}" dt="2021-03-18T00:21:41.213" v="1371" actId="313"/>
          <ac:spMkLst>
            <pc:docMk/>
            <pc:sldMk cId="3353844929" sldId="313"/>
            <ac:spMk id="17" creationId="{2BC461F7-38FD-4B16-9AEB-59ED38BDE2DA}"/>
          </ac:spMkLst>
        </pc:spChg>
      </pc:sldChg>
      <pc:sldChg chg="modSp mod">
        <pc:chgData name="Ana Ogier" userId="e94dd301-c36b-4141-8058-e31834739bcf" providerId="ADAL" clId="{13A3F753-5DEB-4FDF-A24D-8EBCBAF9B2FD}" dt="2021-03-16T21:48:58.844" v="710" actId="1076"/>
        <pc:sldMkLst>
          <pc:docMk/>
          <pc:sldMk cId="1069569453" sldId="315"/>
        </pc:sldMkLst>
        <pc:spChg chg="mod">
          <ac:chgData name="Ana Ogier" userId="e94dd301-c36b-4141-8058-e31834739bcf" providerId="ADAL" clId="{13A3F753-5DEB-4FDF-A24D-8EBCBAF9B2FD}" dt="2021-03-16T21:48:58.844" v="710" actId="1076"/>
          <ac:spMkLst>
            <pc:docMk/>
            <pc:sldMk cId="1069569453" sldId="315"/>
            <ac:spMk id="16" creationId="{80A39F7D-815F-4062-8034-9232FAD2EE0A}"/>
          </ac:spMkLst>
        </pc:spChg>
      </pc:sldChg>
      <pc:sldChg chg="addSp delSp modSp mod">
        <pc:chgData name="Ana Ogier" userId="e94dd301-c36b-4141-8058-e31834739bcf" providerId="ADAL" clId="{13A3F753-5DEB-4FDF-A24D-8EBCBAF9B2FD}" dt="2021-03-18T00:23:32.500" v="1384" actId="207"/>
        <pc:sldMkLst>
          <pc:docMk/>
          <pc:sldMk cId="1821996557" sldId="316"/>
        </pc:sldMkLst>
        <pc:spChg chg="del">
          <ac:chgData name="Ana Ogier" userId="e94dd301-c36b-4141-8058-e31834739bcf" providerId="ADAL" clId="{13A3F753-5DEB-4FDF-A24D-8EBCBAF9B2FD}" dt="2021-03-02T04:11:31.047" v="314" actId="478"/>
          <ac:spMkLst>
            <pc:docMk/>
            <pc:sldMk cId="1821996557" sldId="316"/>
            <ac:spMk id="2" creationId="{8620FF43-3AC2-4644-9439-8B4A66C69CB2}"/>
          </ac:spMkLst>
        </pc:spChg>
        <pc:spChg chg="del mod">
          <ac:chgData name="Ana Ogier" userId="e94dd301-c36b-4141-8058-e31834739bcf" providerId="ADAL" clId="{13A3F753-5DEB-4FDF-A24D-8EBCBAF9B2FD}" dt="2021-03-02T04:11:25.215" v="313" actId="478"/>
          <ac:spMkLst>
            <pc:docMk/>
            <pc:sldMk cId="1821996557" sldId="316"/>
            <ac:spMk id="3" creationId="{A5B4ED33-51C0-4C88-ADE1-BD8EE603BF1F}"/>
          </ac:spMkLst>
        </pc:spChg>
        <pc:spChg chg="add mod">
          <ac:chgData name="Ana Ogier" userId="e94dd301-c36b-4141-8058-e31834739bcf" providerId="ADAL" clId="{13A3F753-5DEB-4FDF-A24D-8EBCBAF9B2FD}" dt="2021-03-18T00:23:32.500" v="1384" actId="207"/>
          <ac:spMkLst>
            <pc:docMk/>
            <pc:sldMk cId="1821996557" sldId="316"/>
            <ac:spMk id="6" creationId="{64DD7F76-7F1E-4E81-9A19-E64217D318CE}"/>
          </ac:spMkLst>
        </pc:spChg>
        <pc:grpChg chg="mod">
          <ac:chgData name="Ana Ogier" userId="e94dd301-c36b-4141-8058-e31834739bcf" providerId="ADAL" clId="{13A3F753-5DEB-4FDF-A24D-8EBCBAF9B2FD}" dt="2021-03-02T04:14:04.855" v="327"/>
          <ac:grpSpMkLst>
            <pc:docMk/>
            <pc:sldMk cId="1821996557" sldId="316"/>
            <ac:grpSpMk id="1" creationId="{00000000-0000-0000-0000-000000000000}"/>
          </ac:grpSpMkLst>
        </pc:grpChg>
        <pc:grpChg chg="add mod">
          <ac:chgData name="Ana Ogier" userId="e94dd301-c36b-4141-8058-e31834739bcf" providerId="ADAL" clId="{13A3F753-5DEB-4FDF-A24D-8EBCBAF9B2FD}" dt="2021-03-02T04:14:09.384" v="328" actId="1076"/>
          <ac:grpSpMkLst>
            <pc:docMk/>
            <pc:sldMk cId="1821996557" sldId="316"/>
            <ac:grpSpMk id="9" creationId="{9A12DAF9-6426-41E7-8FE5-225B899FF468}"/>
          </ac:grpSpMkLst>
        </pc:grpChg>
        <pc:picChg chg="mod">
          <ac:chgData name="Ana Ogier" userId="e94dd301-c36b-4141-8058-e31834739bcf" providerId="ADAL" clId="{13A3F753-5DEB-4FDF-A24D-8EBCBAF9B2FD}" dt="2021-03-02T04:14:04.855" v="327"/>
          <ac:picMkLst>
            <pc:docMk/>
            <pc:sldMk cId="1821996557" sldId="316"/>
            <ac:picMk id="4" creationId="{62057EB9-2535-4AEA-B778-1D2A7824DEE6}"/>
          </ac:picMkLst>
        </pc:picChg>
        <pc:picChg chg="add mod">
          <ac:chgData name="Ana Ogier" userId="e94dd301-c36b-4141-8058-e31834739bcf" providerId="ADAL" clId="{13A3F753-5DEB-4FDF-A24D-8EBCBAF9B2FD}" dt="2021-03-02T04:14:04.855" v="327"/>
          <ac:picMkLst>
            <pc:docMk/>
            <pc:sldMk cId="1821996557" sldId="316"/>
            <ac:picMk id="8" creationId="{276A5892-4DB4-46FE-81A6-E35688667E1D}"/>
          </ac:picMkLst>
        </pc:picChg>
        <pc:picChg chg="mod">
          <ac:chgData name="Ana Ogier" userId="e94dd301-c36b-4141-8058-e31834739bcf" providerId="ADAL" clId="{13A3F753-5DEB-4FDF-A24D-8EBCBAF9B2FD}" dt="2021-03-02T04:14:09.384" v="328" actId="1076"/>
          <ac:picMkLst>
            <pc:docMk/>
            <pc:sldMk cId="1821996557" sldId="316"/>
            <ac:picMk id="18" creationId="{66E29D93-BF75-4CCA-B830-B4C5FE529B1E}"/>
          </ac:picMkLst>
        </pc:picChg>
        <pc:cxnChg chg="mod">
          <ac:chgData name="Ana Ogier" userId="e94dd301-c36b-4141-8058-e31834739bcf" providerId="ADAL" clId="{13A3F753-5DEB-4FDF-A24D-8EBCBAF9B2FD}" dt="2021-03-02T04:14:09.384" v="328" actId="1076"/>
          <ac:cxnSpMkLst>
            <pc:docMk/>
            <pc:sldMk cId="1821996557" sldId="316"/>
            <ac:cxnSpMk id="16" creationId="{9DA2CAE8-7B23-4626-8CCA-CA3BAA770A0F}"/>
          </ac:cxnSpMkLst>
        </pc:cxnChg>
        <pc:cxnChg chg="mod">
          <ac:chgData name="Ana Ogier" userId="e94dd301-c36b-4141-8058-e31834739bcf" providerId="ADAL" clId="{13A3F753-5DEB-4FDF-A24D-8EBCBAF9B2FD}" dt="2021-03-02T04:14:09.384" v="328" actId="1076"/>
          <ac:cxnSpMkLst>
            <pc:docMk/>
            <pc:sldMk cId="1821996557" sldId="316"/>
            <ac:cxnSpMk id="17" creationId="{2F53D5AE-6E6D-4237-AB34-D14F80B46AFC}"/>
          </ac:cxnSpMkLst>
        </pc:cxnChg>
      </pc:sldChg>
      <pc:sldChg chg="delSp mod">
        <pc:chgData name="Ana Ogier" userId="e94dd301-c36b-4141-8058-e31834739bcf" providerId="ADAL" clId="{13A3F753-5DEB-4FDF-A24D-8EBCBAF9B2FD}" dt="2021-03-02T04:11:35.591" v="315" actId="478"/>
        <pc:sldMkLst>
          <pc:docMk/>
          <pc:sldMk cId="2128753407" sldId="317"/>
        </pc:sldMkLst>
        <pc:spChg chg="del">
          <ac:chgData name="Ana Ogier" userId="e94dd301-c36b-4141-8058-e31834739bcf" providerId="ADAL" clId="{13A3F753-5DEB-4FDF-A24D-8EBCBAF9B2FD}" dt="2021-03-02T04:11:35.591" v="315" actId="478"/>
          <ac:spMkLst>
            <pc:docMk/>
            <pc:sldMk cId="2128753407" sldId="317"/>
            <ac:spMk id="2" creationId="{8620FF43-3AC2-4644-9439-8B4A66C69CB2}"/>
          </ac:spMkLst>
        </pc:spChg>
      </pc:sldChg>
      <pc:sldChg chg="addSp delSp modSp mod">
        <pc:chgData name="Ana Ogier" userId="e94dd301-c36b-4141-8058-e31834739bcf" providerId="ADAL" clId="{13A3F753-5DEB-4FDF-A24D-8EBCBAF9B2FD}" dt="2021-03-02T04:08:13.923" v="289" actId="478"/>
        <pc:sldMkLst>
          <pc:docMk/>
          <pc:sldMk cId="3812501125" sldId="318"/>
        </pc:sldMkLst>
        <pc:spChg chg="add del mod">
          <ac:chgData name="Ana Ogier" userId="e94dd301-c36b-4141-8058-e31834739bcf" providerId="ADAL" clId="{13A3F753-5DEB-4FDF-A24D-8EBCBAF9B2FD}" dt="2021-03-02T04:08:13.923" v="289" actId="478"/>
          <ac:spMkLst>
            <pc:docMk/>
            <pc:sldMk cId="3812501125" sldId="318"/>
            <ac:spMk id="4" creationId="{2C47E38B-373C-4A00-A9BA-14200A8C468D}"/>
          </ac:spMkLst>
        </pc:spChg>
      </pc:sldChg>
      <pc:sldChg chg="addSp delSp modSp add mod ord">
        <pc:chgData name="Ana Ogier" userId="e94dd301-c36b-4141-8058-e31834739bcf" providerId="ADAL" clId="{13A3F753-5DEB-4FDF-A24D-8EBCBAF9B2FD}" dt="2021-03-18T00:25:45.902" v="1389" actId="208"/>
        <pc:sldMkLst>
          <pc:docMk/>
          <pc:sldMk cId="208900484" sldId="319"/>
        </pc:sldMkLst>
        <pc:spChg chg="add del mod">
          <ac:chgData name="Ana Ogier" userId="e94dd301-c36b-4141-8058-e31834739bcf" providerId="ADAL" clId="{13A3F753-5DEB-4FDF-A24D-8EBCBAF9B2FD}" dt="2021-03-02T04:16:22.935" v="351" actId="478"/>
          <ac:spMkLst>
            <pc:docMk/>
            <pc:sldMk cId="208900484" sldId="319"/>
            <ac:spMk id="2" creationId="{8A8D52F3-4DD2-44C6-88AD-12CC22DB462F}"/>
          </ac:spMkLst>
        </pc:spChg>
        <pc:spChg chg="add del mod">
          <ac:chgData name="Ana Ogier" userId="e94dd301-c36b-4141-8058-e31834739bcf" providerId="ADAL" clId="{13A3F753-5DEB-4FDF-A24D-8EBCBAF9B2FD}" dt="2021-03-02T04:16:21.434" v="350" actId="478"/>
          <ac:spMkLst>
            <pc:docMk/>
            <pc:sldMk cId="208900484" sldId="319"/>
            <ac:spMk id="5" creationId="{CF08E220-9F79-4E4E-9066-D73B755CE1CF}"/>
          </ac:spMkLst>
        </pc:spChg>
        <pc:spChg chg="add mod">
          <ac:chgData name="Ana Ogier" userId="e94dd301-c36b-4141-8058-e31834739bcf" providerId="ADAL" clId="{13A3F753-5DEB-4FDF-A24D-8EBCBAF9B2FD}" dt="2021-03-02T04:17:30.126" v="372" actId="20577"/>
          <ac:spMkLst>
            <pc:docMk/>
            <pc:sldMk cId="208900484" sldId="319"/>
            <ac:spMk id="6" creationId="{203FFACF-F4FA-452D-99E1-865D52CBD1FF}"/>
          </ac:spMkLst>
        </pc:spChg>
        <pc:spChg chg="add mod">
          <ac:chgData name="Ana Ogier" userId="e94dd301-c36b-4141-8058-e31834739bcf" providerId="ADAL" clId="{13A3F753-5DEB-4FDF-A24D-8EBCBAF9B2FD}" dt="2021-03-18T00:25:32.231" v="1388" actId="1076"/>
          <ac:spMkLst>
            <pc:docMk/>
            <pc:sldMk cId="208900484" sldId="319"/>
            <ac:spMk id="7" creationId="{E05351B6-10DF-4515-B994-0A3736C55187}"/>
          </ac:spMkLst>
        </pc:spChg>
        <pc:spChg chg="add del mod">
          <ac:chgData name="Ana Ogier" userId="e94dd301-c36b-4141-8058-e31834739bcf" providerId="ADAL" clId="{13A3F753-5DEB-4FDF-A24D-8EBCBAF9B2FD}" dt="2021-03-02T04:18:26.195" v="380" actId="478"/>
          <ac:spMkLst>
            <pc:docMk/>
            <pc:sldMk cId="208900484" sldId="319"/>
            <ac:spMk id="8" creationId="{E070B4EC-7079-4A15-8524-6D3703234444}"/>
          </ac:spMkLst>
        </pc:spChg>
        <pc:spChg chg="del">
          <ac:chgData name="Ana Ogier" userId="e94dd301-c36b-4141-8058-e31834739bcf" providerId="ADAL" clId="{13A3F753-5DEB-4FDF-A24D-8EBCBAF9B2FD}" dt="2021-03-02T04:15:25.119" v="333" actId="478"/>
          <ac:spMkLst>
            <pc:docMk/>
            <pc:sldMk cId="208900484" sldId="319"/>
            <ac:spMk id="9" creationId="{4F9C51D6-0577-4E71-B9D2-02E79CD53B58}"/>
          </ac:spMkLst>
        </pc:spChg>
        <pc:spChg chg="add mod">
          <ac:chgData name="Ana Ogier" userId="e94dd301-c36b-4141-8058-e31834739bcf" providerId="ADAL" clId="{13A3F753-5DEB-4FDF-A24D-8EBCBAF9B2FD}" dt="2021-03-02T04:26:22.706" v="606" actId="1076"/>
          <ac:spMkLst>
            <pc:docMk/>
            <pc:sldMk cId="208900484" sldId="319"/>
            <ac:spMk id="10" creationId="{9FBC5749-BA8D-457E-A04B-ABD9D09D3F74}"/>
          </ac:spMkLst>
        </pc:spChg>
        <pc:spChg chg="del">
          <ac:chgData name="Ana Ogier" userId="e94dd301-c36b-4141-8058-e31834739bcf" providerId="ADAL" clId="{13A3F753-5DEB-4FDF-A24D-8EBCBAF9B2FD}" dt="2021-03-02T04:15:28.567" v="335" actId="478"/>
          <ac:spMkLst>
            <pc:docMk/>
            <pc:sldMk cId="208900484" sldId="319"/>
            <ac:spMk id="13" creationId="{64D8520E-E8E1-49D5-9D87-F1486118C28B}"/>
          </ac:spMkLst>
        </pc:spChg>
        <pc:spChg chg="del">
          <ac:chgData name="Ana Ogier" userId="e94dd301-c36b-4141-8058-e31834739bcf" providerId="ADAL" clId="{13A3F753-5DEB-4FDF-A24D-8EBCBAF9B2FD}" dt="2021-03-02T04:15:46.994" v="340" actId="478"/>
          <ac:spMkLst>
            <pc:docMk/>
            <pc:sldMk cId="208900484" sldId="319"/>
            <ac:spMk id="24" creationId="{A93AC68B-0B7A-45B6-8211-EB05330FFCF5}"/>
          </ac:spMkLst>
        </pc:spChg>
        <pc:spChg chg="add del mod">
          <ac:chgData name="Ana Ogier" userId="e94dd301-c36b-4141-8058-e31834739bcf" providerId="ADAL" clId="{13A3F753-5DEB-4FDF-A24D-8EBCBAF9B2FD}" dt="2021-03-02T04:20:37.807" v="416" actId="478"/>
          <ac:spMkLst>
            <pc:docMk/>
            <pc:sldMk cId="208900484" sldId="319"/>
            <ac:spMk id="25" creationId="{3A58F963-40BF-46C9-A9F1-61BE02C8EDC1}"/>
          </ac:spMkLst>
        </pc:spChg>
        <pc:spChg chg="add mod">
          <ac:chgData name="Ana Ogier" userId="e94dd301-c36b-4141-8058-e31834739bcf" providerId="ADAL" clId="{13A3F753-5DEB-4FDF-A24D-8EBCBAF9B2FD}" dt="2021-03-02T04:26:37.350" v="630" actId="1036"/>
          <ac:spMkLst>
            <pc:docMk/>
            <pc:sldMk cId="208900484" sldId="319"/>
            <ac:spMk id="28" creationId="{DB08C705-4958-4E28-8F8E-A2F447D110F2}"/>
          </ac:spMkLst>
        </pc:spChg>
        <pc:grpChg chg="add mod">
          <ac:chgData name="Ana Ogier" userId="e94dd301-c36b-4141-8058-e31834739bcf" providerId="ADAL" clId="{13A3F753-5DEB-4FDF-A24D-8EBCBAF9B2FD}" dt="2021-03-02T04:26:37.350" v="630" actId="1036"/>
          <ac:grpSpMkLst>
            <pc:docMk/>
            <pc:sldMk cId="208900484" sldId="319"/>
            <ac:grpSpMk id="14" creationId="{95809B50-3692-4DE9-B8BE-55B1D9765459}"/>
          </ac:grpSpMkLst>
        </pc:grpChg>
        <pc:picChg chg="del">
          <ac:chgData name="Ana Ogier" userId="e94dd301-c36b-4141-8058-e31834739bcf" providerId="ADAL" clId="{13A3F753-5DEB-4FDF-A24D-8EBCBAF9B2FD}" dt="2021-03-02T04:15:47.541" v="341" actId="478"/>
          <ac:picMkLst>
            <pc:docMk/>
            <pc:sldMk cId="208900484" sldId="319"/>
            <ac:picMk id="3" creationId="{2A10F7AF-D354-4377-9E2B-C56D7D2B648B}"/>
          </ac:picMkLst>
        </pc:picChg>
        <pc:picChg chg="del">
          <ac:chgData name="Ana Ogier" userId="e94dd301-c36b-4141-8058-e31834739bcf" providerId="ADAL" clId="{13A3F753-5DEB-4FDF-A24D-8EBCBAF9B2FD}" dt="2021-03-02T04:15:29.159" v="336" actId="478"/>
          <ac:picMkLst>
            <pc:docMk/>
            <pc:sldMk cId="208900484" sldId="319"/>
            <ac:picMk id="21" creationId="{9B202F59-DBDF-4A46-8418-307B5099585B}"/>
          </ac:picMkLst>
        </pc:picChg>
        <pc:picChg chg="del">
          <ac:chgData name="Ana Ogier" userId="e94dd301-c36b-4141-8058-e31834739bcf" providerId="ADAL" clId="{13A3F753-5DEB-4FDF-A24D-8EBCBAF9B2FD}" dt="2021-03-02T04:15:26.102" v="334" actId="478"/>
          <ac:picMkLst>
            <pc:docMk/>
            <pc:sldMk cId="208900484" sldId="319"/>
            <ac:picMk id="33" creationId="{5682B845-B059-41D6-8C92-C998053F0881}"/>
          </ac:picMkLst>
        </pc:picChg>
        <pc:picChg chg="del">
          <ac:chgData name="Ana Ogier" userId="e94dd301-c36b-4141-8058-e31834739bcf" providerId="ADAL" clId="{13A3F753-5DEB-4FDF-A24D-8EBCBAF9B2FD}" dt="2021-03-02T04:15:29.979" v="337" actId="478"/>
          <ac:picMkLst>
            <pc:docMk/>
            <pc:sldMk cId="208900484" sldId="319"/>
            <ac:picMk id="37" creationId="{EEAEEE9C-4C51-45BC-8EAE-F1297E2611E8}"/>
          </ac:picMkLst>
        </pc:picChg>
        <pc:picChg chg="del">
          <ac:chgData name="Ana Ogier" userId="e94dd301-c36b-4141-8058-e31834739bcf" providerId="ADAL" clId="{13A3F753-5DEB-4FDF-A24D-8EBCBAF9B2FD}" dt="2021-03-02T04:15:30.459" v="338" actId="478"/>
          <ac:picMkLst>
            <pc:docMk/>
            <pc:sldMk cId="208900484" sldId="319"/>
            <ac:picMk id="39" creationId="{C8ABF971-0342-42E0-8768-6B8E80EAFF23}"/>
          </ac:picMkLst>
        </pc:picChg>
        <pc:picChg chg="del">
          <ac:chgData name="Ana Ogier" userId="e94dd301-c36b-4141-8058-e31834739bcf" providerId="ADAL" clId="{13A3F753-5DEB-4FDF-A24D-8EBCBAF9B2FD}" dt="2021-03-02T04:15:30.960" v="339" actId="478"/>
          <ac:picMkLst>
            <pc:docMk/>
            <pc:sldMk cId="208900484" sldId="319"/>
            <ac:picMk id="41" creationId="{24310B41-DCDE-4E8C-8231-9B59A2A2967C}"/>
          </ac:picMkLst>
        </pc:picChg>
        <pc:picChg chg="add del mod">
          <ac:chgData name="Ana Ogier" userId="e94dd301-c36b-4141-8058-e31834739bcf" providerId="ADAL" clId="{13A3F753-5DEB-4FDF-A24D-8EBCBAF9B2FD}" dt="2021-03-02T04:16:17.679" v="349" actId="478"/>
          <ac:picMkLst>
            <pc:docMk/>
            <pc:sldMk cId="208900484" sldId="319"/>
            <ac:picMk id="2050" creationId="{4F22EF2B-2494-4BA3-B5D1-79B24D9B5A26}"/>
          </ac:picMkLst>
        </pc:picChg>
        <pc:picChg chg="add mod">
          <ac:chgData name="Ana Ogier" userId="e94dd301-c36b-4141-8058-e31834739bcf" providerId="ADAL" clId="{13A3F753-5DEB-4FDF-A24D-8EBCBAF9B2FD}" dt="2021-03-02T04:17:26.388" v="358" actId="1076"/>
          <ac:picMkLst>
            <pc:docMk/>
            <pc:sldMk cId="208900484" sldId="319"/>
            <ac:picMk id="2056" creationId="{47F67495-A537-4ED8-A10F-108D48D57D56}"/>
          </ac:picMkLst>
        </pc:picChg>
        <pc:picChg chg="add del mod">
          <ac:chgData name="Ana Ogier" userId="e94dd301-c36b-4141-8058-e31834739bcf" providerId="ADAL" clId="{13A3F753-5DEB-4FDF-A24D-8EBCBAF9B2FD}" dt="2021-03-02T04:21:45.266" v="524"/>
          <ac:picMkLst>
            <pc:docMk/>
            <pc:sldMk cId="208900484" sldId="319"/>
            <ac:picMk id="2057" creationId="{8EA8C838-D08C-4567-B0CC-0004598542FE}"/>
          </ac:picMkLst>
        </pc:picChg>
        <pc:picChg chg="add mod">
          <ac:chgData name="Ana Ogier" userId="e94dd301-c36b-4141-8058-e31834739bcf" providerId="ADAL" clId="{13A3F753-5DEB-4FDF-A24D-8EBCBAF9B2FD}" dt="2021-03-02T04:26:37.350" v="630" actId="1036"/>
          <ac:picMkLst>
            <pc:docMk/>
            <pc:sldMk cId="208900484" sldId="319"/>
            <ac:picMk id="2058" creationId="{B6920F76-D3BA-43CB-9985-46E20277C589}"/>
          </ac:picMkLst>
        </pc:picChg>
        <pc:cxnChg chg="mod">
          <ac:chgData name="Ana Ogier" userId="e94dd301-c36b-4141-8058-e31834739bcf" providerId="ADAL" clId="{13A3F753-5DEB-4FDF-A24D-8EBCBAF9B2FD}" dt="2021-03-18T00:25:45.902" v="1389" actId="208"/>
          <ac:cxnSpMkLst>
            <pc:docMk/>
            <pc:sldMk cId="208900484" sldId="319"/>
            <ac:cxnSpMk id="4" creationId="{94589CC2-F57C-44F3-AB0D-C783359A0E66}"/>
          </ac:cxnSpMkLst>
        </pc:cxnChg>
        <pc:cxnChg chg="add mod">
          <ac:chgData name="Ana Ogier" userId="e94dd301-c36b-4141-8058-e31834739bcf" providerId="ADAL" clId="{13A3F753-5DEB-4FDF-A24D-8EBCBAF9B2FD}" dt="2021-03-18T00:25:26.976" v="1387" actId="208"/>
          <ac:cxnSpMkLst>
            <pc:docMk/>
            <pc:sldMk cId="208900484" sldId="319"/>
            <ac:cxnSpMk id="26" creationId="{1675F291-0B21-4D08-A312-78813251A786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473D8A-9362-4AD0-A880-401033369E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AEEB26-F61A-40EA-84DA-A2611C097B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34705-855F-4C23-8F1A-7B71C7A6F4B5}" type="datetime1">
              <a:rPr lang="en-AU" smtClean="0"/>
              <a:t>23/03/2021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B24E39-290E-4B90-8AB7-A2D13630F1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F0751F-6CF5-4560-B24F-8D3B491E7A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70CDB-AEC0-48D7-8A5E-03C320E0E3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218175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EB0D1-89B3-478B-9BF4-233E72F46D5A}" type="datetime1">
              <a:rPr lang="en-AU" smtClean="0"/>
              <a:t>23/03/2021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EF35B-7C73-4C06-B8AB-5958A8EACC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989427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005" y="1771879"/>
            <a:ext cx="6902054" cy="3769313"/>
          </a:xfrm>
        </p:spPr>
        <p:txBody>
          <a:bodyPr anchor="b"/>
          <a:lstStyle>
            <a:lvl1pPr algn="ctr">
              <a:defRPr sz="532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5008" y="5686551"/>
            <a:ext cx="6090047" cy="2613958"/>
          </a:xfrm>
        </p:spPr>
        <p:txBody>
          <a:bodyPr/>
          <a:lstStyle>
            <a:lvl1pPr marL="0" indent="0" algn="ctr">
              <a:buNone/>
              <a:defRPr sz="2131"/>
            </a:lvl1pPr>
            <a:lvl2pPr marL="405994" indent="0" algn="ctr">
              <a:buNone/>
              <a:defRPr sz="1776"/>
            </a:lvl2pPr>
            <a:lvl3pPr marL="811987" indent="0" algn="ctr">
              <a:buNone/>
              <a:defRPr sz="1598"/>
            </a:lvl3pPr>
            <a:lvl4pPr marL="1217981" indent="0" algn="ctr">
              <a:buNone/>
              <a:defRPr sz="1421"/>
            </a:lvl4pPr>
            <a:lvl5pPr marL="1623974" indent="0" algn="ctr">
              <a:buNone/>
              <a:defRPr sz="1421"/>
            </a:lvl5pPr>
            <a:lvl6pPr marL="2029968" indent="0" algn="ctr">
              <a:buNone/>
              <a:defRPr sz="1421"/>
            </a:lvl6pPr>
            <a:lvl7pPr marL="2435962" indent="0" algn="ctr">
              <a:buNone/>
              <a:defRPr sz="1421"/>
            </a:lvl7pPr>
            <a:lvl8pPr marL="2841955" indent="0" algn="ctr">
              <a:buNone/>
              <a:defRPr sz="1421"/>
            </a:lvl8pPr>
            <a:lvl9pPr marL="3247949" indent="0" algn="ctr">
              <a:buNone/>
              <a:defRPr sz="142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6C22-879C-4617-A3C3-5ECBBB571406}" type="datetime1">
              <a:rPr lang="en-AU" smtClean="0"/>
              <a:t>23/03/2021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ABF8-5393-46E6-87B7-67F3280EFD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8998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2BF8-4A08-40DC-A144-8DEBA976DE15}" type="datetime1">
              <a:rPr lang="en-AU" smtClean="0"/>
              <a:t>23/03/2021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ABF8-5393-46E6-87B7-67F3280EFD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791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10920" y="576424"/>
            <a:ext cx="1750889" cy="91751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8255" y="576424"/>
            <a:ext cx="5151165" cy="91751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5074-9C01-4308-A824-D6483CA0ED43}" type="datetime1">
              <a:rPr lang="en-AU" smtClean="0"/>
              <a:t>23/03/2021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ABF8-5393-46E6-87B7-67F3280EFD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901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0EB2-B3D7-48A8-B78C-5D1FC8D0DE3C}" type="datetime1">
              <a:rPr lang="en-AU" smtClean="0"/>
              <a:t>23/03/2021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ABF8-5393-46E6-87B7-67F3280EFD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37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026" y="2699172"/>
            <a:ext cx="7003554" cy="4503626"/>
          </a:xfrm>
        </p:spPr>
        <p:txBody>
          <a:bodyPr anchor="b"/>
          <a:lstStyle>
            <a:lvl1pPr>
              <a:defRPr sz="532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026" y="7245404"/>
            <a:ext cx="7003554" cy="2368351"/>
          </a:xfrm>
        </p:spPr>
        <p:txBody>
          <a:bodyPr/>
          <a:lstStyle>
            <a:lvl1pPr marL="0" indent="0">
              <a:buNone/>
              <a:defRPr sz="2131">
                <a:solidFill>
                  <a:schemeClr val="tx1"/>
                </a:solidFill>
              </a:defRPr>
            </a:lvl1pPr>
            <a:lvl2pPr marL="405994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2pPr>
            <a:lvl3pPr marL="81198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3pPr>
            <a:lvl4pPr marL="1217981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4pPr>
            <a:lvl5pPr marL="1623974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5pPr>
            <a:lvl6pPr marL="2029968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6pPr>
            <a:lvl7pPr marL="2435962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7pPr>
            <a:lvl8pPr marL="2841955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8pPr>
            <a:lvl9pPr marL="3247949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4B92-7131-4449-8F78-4066CE606ABE}" type="datetime1">
              <a:rPr lang="en-AU" smtClean="0"/>
              <a:t>23/03/2021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ABF8-5393-46E6-87B7-67F3280EFD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906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254" y="2882121"/>
            <a:ext cx="3451027" cy="6869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0782" y="2882121"/>
            <a:ext cx="3451027" cy="6869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06CA-C8DA-48A4-8928-2823888981A1}" type="datetime1">
              <a:rPr lang="en-AU" smtClean="0"/>
              <a:t>23/03/2021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ABF8-5393-46E6-87B7-67F3280EFD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5354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312" y="576427"/>
            <a:ext cx="7003554" cy="20926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9313" y="2654058"/>
            <a:ext cx="3435167" cy="1300713"/>
          </a:xfrm>
        </p:spPr>
        <p:txBody>
          <a:bodyPr anchor="b"/>
          <a:lstStyle>
            <a:lvl1pPr marL="0" indent="0">
              <a:buNone/>
              <a:defRPr sz="2131" b="1"/>
            </a:lvl1pPr>
            <a:lvl2pPr marL="405994" indent="0">
              <a:buNone/>
              <a:defRPr sz="1776" b="1"/>
            </a:lvl2pPr>
            <a:lvl3pPr marL="811987" indent="0">
              <a:buNone/>
              <a:defRPr sz="1598" b="1"/>
            </a:lvl3pPr>
            <a:lvl4pPr marL="1217981" indent="0">
              <a:buNone/>
              <a:defRPr sz="1421" b="1"/>
            </a:lvl4pPr>
            <a:lvl5pPr marL="1623974" indent="0">
              <a:buNone/>
              <a:defRPr sz="1421" b="1"/>
            </a:lvl5pPr>
            <a:lvl6pPr marL="2029968" indent="0">
              <a:buNone/>
              <a:defRPr sz="1421" b="1"/>
            </a:lvl6pPr>
            <a:lvl7pPr marL="2435962" indent="0">
              <a:buNone/>
              <a:defRPr sz="1421" b="1"/>
            </a:lvl7pPr>
            <a:lvl8pPr marL="2841955" indent="0">
              <a:buNone/>
              <a:defRPr sz="1421" b="1"/>
            </a:lvl8pPr>
            <a:lvl9pPr marL="3247949" indent="0">
              <a:buNone/>
              <a:defRPr sz="142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313" y="3954771"/>
            <a:ext cx="3435167" cy="5816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0783" y="2654058"/>
            <a:ext cx="3452084" cy="1300713"/>
          </a:xfrm>
        </p:spPr>
        <p:txBody>
          <a:bodyPr anchor="b"/>
          <a:lstStyle>
            <a:lvl1pPr marL="0" indent="0">
              <a:buNone/>
              <a:defRPr sz="2131" b="1"/>
            </a:lvl1pPr>
            <a:lvl2pPr marL="405994" indent="0">
              <a:buNone/>
              <a:defRPr sz="1776" b="1"/>
            </a:lvl2pPr>
            <a:lvl3pPr marL="811987" indent="0">
              <a:buNone/>
              <a:defRPr sz="1598" b="1"/>
            </a:lvl3pPr>
            <a:lvl4pPr marL="1217981" indent="0">
              <a:buNone/>
              <a:defRPr sz="1421" b="1"/>
            </a:lvl4pPr>
            <a:lvl5pPr marL="1623974" indent="0">
              <a:buNone/>
              <a:defRPr sz="1421" b="1"/>
            </a:lvl5pPr>
            <a:lvl6pPr marL="2029968" indent="0">
              <a:buNone/>
              <a:defRPr sz="1421" b="1"/>
            </a:lvl6pPr>
            <a:lvl7pPr marL="2435962" indent="0">
              <a:buNone/>
              <a:defRPr sz="1421" b="1"/>
            </a:lvl7pPr>
            <a:lvl8pPr marL="2841955" indent="0">
              <a:buNone/>
              <a:defRPr sz="1421" b="1"/>
            </a:lvl8pPr>
            <a:lvl9pPr marL="3247949" indent="0">
              <a:buNone/>
              <a:defRPr sz="142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0783" y="3954771"/>
            <a:ext cx="3452084" cy="5816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E78A-CB86-4C0E-8117-5EB20E91ABF1}" type="datetime1">
              <a:rPr lang="en-AU" smtClean="0"/>
              <a:t>23/03/2021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ABF8-5393-46E6-87B7-67F3280EFD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384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61D1-430F-4CEC-9C71-3B00C21E57AB}" type="datetime1">
              <a:rPr lang="en-AU" smtClean="0"/>
              <a:t>23/03/2021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ABF8-5393-46E6-87B7-67F3280EFD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9098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AB2E-7526-481E-9CAA-0D017DF9B97B}" type="datetime1">
              <a:rPr lang="en-AU" smtClean="0"/>
              <a:t>23/03/2021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ABF8-5393-46E6-87B7-67F3280EFD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5324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312" y="721783"/>
            <a:ext cx="2618932" cy="2526242"/>
          </a:xfrm>
        </p:spPr>
        <p:txBody>
          <a:bodyPr anchor="b"/>
          <a:lstStyle>
            <a:lvl1pPr>
              <a:defRPr sz="28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084" y="1558854"/>
            <a:ext cx="4110782" cy="7694010"/>
          </a:xfrm>
        </p:spPr>
        <p:txBody>
          <a:bodyPr/>
          <a:lstStyle>
            <a:lvl1pPr>
              <a:defRPr sz="2842"/>
            </a:lvl1pPr>
            <a:lvl2pPr>
              <a:defRPr sz="2486"/>
            </a:lvl2pPr>
            <a:lvl3pPr>
              <a:defRPr sz="2131"/>
            </a:lvl3pPr>
            <a:lvl4pPr>
              <a:defRPr sz="1776"/>
            </a:lvl4pPr>
            <a:lvl5pPr>
              <a:defRPr sz="1776"/>
            </a:lvl5pPr>
            <a:lvl6pPr>
              <a:defRPr sz="1776"/>
            </a:lvl6pPr>
            <a:lvl7pPr>
              <a:defRPr sz="1776"/>
            </a:lvl7pPr>
            <a:lvl8pPr>
              <a:defRPr sz="1776"/>
            </a:lvl8pPr>
            <a:lvl9pPr>
              <a:defRPr sz="177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9312" y="3248025"/>
            <a:ext cx="2618932" cy="6017368"/>
          </a:xfrm>
        </p:spPr>
        <p:txBody>
          <a:bodyPr/>
          <a:lstStyle>
            <a:lvl1pPr marL="0" indent="0">
              <a:buNone/>
              <a:defRPr sz="1421"/>
            </a:lvl1pPr>
            <a:lvl2pPr marL="405994" indent="0">
              <a:buNone/>
              <a:defRPr sz="1243"/>
            </a:lvl2pPr>
            <a:lvl3pPr marL="811987" indent="0">
              <a:buNone/>
              <a:defRPr sz="1066"/>
            </a:lvl3pPr>
            <a:lvl4pPr marL="1217981" indent="0">
              <a:buNone/>
              <a:defRPr sz="888"/>
            </a:lvl4pPr>
            <a:lvl5pPr marL="1623974" indent="0">
              <a:buNone/>
              <a:defRPr sz="888"/>
            </a:lvl5pPr>
            <a:lvl6pPr marL="2029968" indent="0">
              <a:buNone/>
              <a:defRPr sz="888"/>
            </a:lvl6pPr>
            <a:lvl7pPr marL="2435962" indent="0">
              <a:buNone/>
              <a:defRPr sz="888"/>
            </a:lvl7pPr>
            <a:lvl8pPr marL="2841955" indent="0">
              <a:buNone/>
              <a:defRPr sz="888"/>
            </a:lvl8pPr>
            <a:lvl9pPr marL="3247949" indent="0">
              <a:buNone/>
              <a:defRPr sz="8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9D29-6156-4CF0-ADB8-FDF815022C5A}" type="datetime1">
              <a:rPr lang="en-AU" smtClean="0"/>
              <a:t>23/03/2021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ABF8-5393-46E6-87B7-67F3280EFD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2501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312" y="721783"/>
            <a:ext cx="2618932" cy="2526242"/>
          </a:xfrm>
        </p:spPr>
        <p:txBody>
          <a:bodyPr anchor="b"/>
          <a:lstStyle>
            <a:lvl1pPr>
              <a:defRPr sz="28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52084" y="1558854"/>
            <a:ext cx="4110782" cy="7694010"/>
          </a:xfrm>
        </p:spPr>
        <p:txBody>
          <a:bodyPr anchor="t"/>
          <a:lstStyle>
            <a:lvl1pPr marL="0" indent="0">
              <a:buNone/>
              <a:defRPr sz="2842"/>
            </a:lvl1pPr>
            <a:lvl2pPr marL="405994" indent="0">
              <a:buNone/>
              <a:defRPr sz="2486"/>
            </a:lvl2pPr>
            <a:lvl3pPr marL="811987" indent="0">
              <a:buNone/>
              <a:defRPr sz="2131"/>
            </a:lvl3pPr>
            <a:lvl4pPr marL="1217981" indent="0">
              <a:buNone/>
              <a:defRPr sz="1776"/>
            </a:lvl4pPr>
            <a:lvl5pPr marL="1623974" indent="0">
              <a:buNone/>
              <a:defRPr sz="1776"/>
            </a:lvl5pPr>
            <a:lvl6pPr marL="2029968" indent="0">
              <a:buNone/>
              <a:defRPr sz="1776"/>
            </a:lvl6pPr>
            <a:lvl7pPr marL="2435962" indent="0">
              <a:buNone/>
              <a:defRPr sz="1776"/>
            </a:lvl7pPr>
            <a:lvl8pPr marL="2841955" indent="0">
              <a:buNone/>
              <a:defRPr sz="1776"/>
            </a:lvl8pPr>
            <a:lvl9pPr marL="3247949" indent="0">
              <a:buNone/>
              <a:defRPr sz="17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9312" y="3248025"/>
            <a:ext cx="2618932" cy="6017368"/>
          </a:xfrm>
        </p:spPr>
        <p:txBody>
          <a:bodyPr/>
          <a:lstStyle>
            <a:lvl1pPr marL="0" indent="0">
              <a:buNone/>
              <a:defRPr sz="1421"/>
            </a:lvl1pPr>
            <a:lvl2pPr marL="405994" indent="0">
              <a:buNone/>
              <a:defRPr sz="1243"/>
            </a:lvl2pPr>
            <a:lvl3pPr marL="811987" indent="0">
              <a:buNone/>
              <a:defRPr sz="1066"/>
            </a:lvl3pPr>
            <a:lvl4pPr marL="1217981" indent="0">
              <a:buNone/>
              <a:defRPr sz="888"/>
            </a:lvl4pPr>
            <a:lvl5pPr marL="1623974" indent="0">
              <a:buNone/>
              <a:defRPr sz="888"/>
            </a:lvl5pPr>
            <a:lvl6pPr marL="2029968" indent="0">
              <a:buNone/>
              <a:defRPr sz="888"/>
            </a:lvl6pPr>
            <a:lvl7pPr marL="2435962" indent="0">
              <a:buNone/>
              <a:defRPr sz="888"/>
            </a:lvl7pPr>
            <a:lvl8pPr marL="2841955" indent="0">
              <a:buNone/>
              <a:defRPr sz="888"/>
            </a:lvl8pPr>
            <a:lvl9pPr marL="3247949" indent="0">
              <a:buNone/>
              <a:defRPr sz="8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936D0-1554-4346-8620-A62438FE53C5}" type="datetime1">
              <a:rPr lang="en-AU" smtClean="0"/>
              <a:t>23/03/2021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ABF8-5393-46E6-87B7-67F3280EFD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9367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255" y="576427"/>
            <a:ext cx="7003554" cy="2092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255" y="2882121"/>
            <a:ext cx="7003554" cy="6869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8254" y="10034796"/>
            <a:ext cx="1827014" cy="57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AB94E-CD5A-4EE0-B1C5-243AA2CCAEB3}" type="datetime1">
              <a:rPr lang="en-AU" smtClean="0"/>
              <a:t>23/03/2021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9771" y="10034796"/>
            <a:ext cx="2740521" cy="57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4795" y="10034796"/>
            <a:ext cx="1827014" cy="57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AABF8-5393-46E6-87B7-67F3280EFD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032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811987" rtl="0" eaLnBrk="1" latinLnBrk="0" hangingPunct="1">
        <a:lnSpc>
          <a:spcPct val="90000"/>
        </a:lnSpc>
        <a:spcBef>
          <a:spcPct val="0"/>
        </a:spcBef>
        <a:buNone/>
        <a:defRPr sz="39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997" indent="-202997" algn="l" defTabSz="811987" rtl="0" eaLnBrk="1" latinLnBrk="0" hangingPunct="1">
        <a:lnSpc>
          <a:spcPct val="90000"/>
        </a:lnSpc>
        <a:spcBef>
          <a:spcPts val="888"/>
        </a:spcBef>
        <a:buFont typeface="Arial" panose="020B0604020202020204" pitchFamily="34" charset="0"/>
        <a:buChar char="•"/>
        <a:defRPr sz="2486" kern="1200">
          <a:solidFill>
            <a:schemeClr val="tx1"/>
          </a:solidFill>
          <a:latin typeface="+mn-lt"/>
          <a:ea typeface="+mn-ea"/>
          <a:cs typeface="+mn-cs"/>
        </a:defRPr>
      </a:lvl1pPr>
      <a:lvl2pPr marL="608990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2pPr>
      <a:lvl3pPr marL="1014984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420978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1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5pPr>
      <a:lvl6pPr marL="2232965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6pPr>
      <a:lvl7pPr marL="2638958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7pPr>
      <a:lvl8pPr marL="3044952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8pPr>
      <a:lvl9pPr marL="3450946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1pPr>
      <a:lvl2pPr marL="405994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2pPr>
      <a:lvl3pPr marL="811987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3pPr>
      <a:lvl4pPr marL="1217981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4pPr>
      <a:lvl5pPr marL="1623974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5pPr>
      <a:lvl6pPr marL="2029968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6pPr>
      <a:lvl7pPr marL="2435962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7pPr>
      <a:lvl8pPr marL="2841955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8pPr>
      <a:lvl9pPr marL="3247949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11.png"/><Relationship Id="rId7" Type="http://schemas.openxmlformats.org/officeDocument/2006/relationships/image" Target="../media/image5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11.png"/><Relationship Id="rId7" Type="http://schemas.openxmlformats.org/officeDocument/2006/relationships/image" Target="../media/image6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63.emf"/><Relationship Id="rId9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centaursoftware.com.au" TargetMode="External"/><Relationship Id="rId2" Type="http://schemas.openxmlformats.org/officeDocument/2006/relationships/hyperlink" Target="https://esupport.centaursoftware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training@centaursoftware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emf"/><Relationship Id="rId5" Type="http://schemas.openxmlformats.org/officeDocument/2006/relationships/image" Target="../media/image83.emf"/><Relationship Id="rId4" Type="http://schemas.openxmlformats.org/officeDocument/2006/relationships/image" Target="../media/image8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emf"/><Relationship Id="rId5" Type="http://schemas.openxmlformats.org/officeDocument/2006/relationships/image" Target="../media/image87.emf"/><Relationship Id="rId4" Type="http://schemas.openxmlformats.org/officeDocument/2006/relationships/image" Target="../media/image8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5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emf"/><Relationship Id="rId5" Type="http://schemas.openxmlformats.org/officeDocument/2006/relationships/image" Target="../media/image97.emf"/><Relationship Id="rId4" Type="http://schemas.openxmlformats.org/officeDocument/2006/relationships/image" Target="../media/image9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1.png"/><Relationship Id="rId7" Type="http://schemas.openxmlformats.org/officeDocument/2006/relationships/image" Target="../media/image10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emf"/><Relationship Id="rId5" Type="http://schemas.openxmlformats.org/officeDocument/2006/relationships/image" Target="../media/image102.emf"/><Relationship Id="rId4" Type="http://schemas.openxmlformats.org/officeDocument/2006/relationships/image" Target="../media/image77.emf"/><Relationship Id="rId9" Type="http://schemas.openxmlformats.org/officeDocument/2006/relationships/image" Target="../media/image10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9.emf"/><Relationship Id="rId4" Type="http://schemas.openxmlformats.org/officeDocument/2006/relationships/image" Target="../media/image10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1.png"/><Relationship Id="rId7" Type="http://schemas.openxmlformats.org/officeDocument/2006/relationships/image" Target="../media/image3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11.png"/><Relationship Id="rId7" Type="http://schemas.openxmlformats.org/officeDocument/2006/relationships/image" Target="../media/image39.emf"/><Relationship Id="rId12" Type="http://schemas.openxmlformats.org/officeDocument/2006/relationships/image" Target="../media/image4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emf"/><Relationship Id="rId11" Type="http://schemas.openxmlformats.org/officeDocument/2006/relationships/image" Target="../media/image43.emf"/><Relationship Id="rId5" Type="http://schemas.openxmlformats.org/officeDocument/2006/relationships/image" Target="../media/image37.emf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057EB9-2535-4AEA-B778-1D2A7824D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363" y="10106024"/>
            <a:ext cx="1718029" cy="444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DD7F76-7F1E-4E81-9A19-E64217D318CE}"/>
              </a:ext>
            </a:extLst>
          </p:cNvPr>
          <p:cNvSpPr txBox="1"/>
          <p:nvPr/>
        </p:nvSpPr>
        <p:spPr>
          <a:xfrm>
            <a:off x="1184972" y="1824939"/>
            <a:ext cx="558165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7000" b="1" dirty="0">
                <a:solidFill>
                  <a:srgbClr val="C00000"/>
                </a:solidFill>
                <a:ea typeface="Cambria" panose="02040503050406030204" pitchFamily="18" charset="0"/>
              </a:rPr>
              <a:t>Training Guide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6A5892-4DB4-46FE-81A6-E35688667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316" y="3425741"/>
            <a:ext cx="5938962" cy="4448259"/>
          </a:xfrm>
          <a:prstGeom prst="rect">
            <a:avLst/>
          </a:prstGeom>
        </p:spPr>
      </p:pic>
      <p:grpSp>
        <p:nvGrpSpPr>
          <p:cNvPr id="9" name="Group 19">
            <a:extLst>
              <a:ext uri="{FF2B5EF4-FFF2-40B4-BE49-F238E27FC236}">
                <a16:creationId xmlns:a16="http://schemas.microsoft.com/office/drawing/2014/main" id="{9A12DAF9-6426-41E7-8FE5-225B899FF468}"/>
              </a:ext>
            </a:extLst>
          </p:cNvPr>
          <p:cNvGrpSpPr>
            <a:grpSpLocks/>
          </p:cNvGrpSpPr>
          <p:nvPr/>
        </p:nvGrpSpPr>
        <p:grpSpPr bwMode="auto">
          <a:xfrm>
            <a:off x="265112" y="92075"/>
            <a:ext cx="7745413" cy="558800"/>
            <a:chOff x="0" y="0"/>
            <a:chExt cx="7541111" cy="537845"/>
          </a:xfrm>
        </p:grpSpPr>
        <p:cxnSp>
          <p:nvCxnSpPr>
            <p:cNvPr id="16" name="Straight Connector 16">
              <a:extLst>
                <a:ext uri="{FF2B5EF4-FFF2-40B4-BE49-F238E27FC236}">
                  <a16:creationId xmlns:a16="http://schemas.microsoft.com/office/drawing/2014/main" id="{9DA2CAE8-7B23-4626-8CCA-CA3BAA770A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32273"/>
              <a:ext cx="7541111" cy="0"/>
            </a:xfrm>
            <a:prstGeom prst="line">
              <a:avLst/>
            </a:prstGeom>
            <a:noFill/>
            <a:ln w="12700" algn="ctr">
              <a:solidFill>
                <a:srgbClr val="A6A6A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17">
              <a:extLst>
                <a:ext uri="{FF2B5EF4-FFF2-40B4-BE49-F238E27FC236}">
                  <a16:creationId xmlns:a16="http://schemas.microsoft.com/office/drawing/2014/main" id="{2F53D5AE-6E6D-4237-AB34-D14F80B46AF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505609"/>
              <a:ext cx="7541111" cy="0"/>
            </a:xfrm>
            <a:prstGeom prst="line">
              <a:avLst/>
            </a:prstGeom>
            <a:noFill/>
            <a:ln w="6350" algn="ctr">
              <a:solidFill>
                <a:srgbClr val="A6A6A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8" name="Picture 18">
              <a:extLst>
                <a:ext uri="{FF2B5EF4-FFF2-40B4-BE49-F238E27FC236}">
                  <a16:creationId xmlns:a16="http://schemas.microsoft.com/office/drawing/2014/main" id="{66E29D93-BF75-4CCA-B830-B4C5FE529B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3751"/>
            <a:stretch>
              <a:fillRect/>
            </a:stretch>
          </p:blipFill>
          <p:spPr bwMode="auto">
            <a:xfrm>
              <a:off x="5099125" y="0"/>
              <a:ext cx="2000885" cy="537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C84254A-7569-488A-96D9-A8AAC738CA03}"/>
              </a:ext>
            </a:extLst>
          </p:cNvPr>
          <p:cNvSpPr txBox="1"/>
          <p:nvPr/>
        </p:nvSpPr>
        <p:spPr>
          <a:xfrm>
            <a:off x="531031" y="9477144"/>
            <a:ext cx="7292361" cy="46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AU" sz="1100" dirty="0">
                <a:solidFill>
                  <a:schemeClr val="bg1">
                    <a:lumMod val="6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Note: This Training Guide does not substitute the User Guide</a:t>
            </a:r>
          </a:p>
          <a:p>
            <a:pPr algn="ctr"/>
            <a:r>
              <a:rPr lang="en-AU" sz="1100" dirty="0">
                <a:solidFill>
                  <a:schemeClr val="bg1">
                    <a:lumMod val="6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Please refer to your User Guide for step by step instructions</a:t>
            </a:r>
            <a:endParaRPr lang="en-AU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96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589CC2-F57C-44F3-AB0D-C783359A0E66}"/>
              </a:ext>
            </a:extLst>
          </p:cNvPr>
          <p:cNvCxnSpPr/>
          <p:nvPr/>
        </p:nvCxnSpPr>
        <p:spPr>
          <a:xfrm>
            <a:off x="604905" y="1279560"/>
            <a:ext cx="691025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F9C51D6-0577-4E71-B9D2-02E79CD53B58}"/>
              </a:ext>
            </a:extLst>
          </p:cNvPr>
          <p:cNvSpPr txBox="1"/>
          <p:nvPr/>
        </p:nvSpPr>
        <p:spPr>
          <a:xfrm>
            <a:off x="604905" y="1431697"/>
            <a:ext cx="7285061" cy="449353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Add notes to an invoice</a:t>
            </a:r>
            <a:b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Highlight Invoice &gt; Double click in Instalment Notes</a:t>
            </a: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Reverse an Invoice (only if no receipt attached)</a:t>
            </a:r>
            <a:br>
              <a:rPr lang="en-US" sz="1100" b="1" dirty="0"/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Highlight Invoice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Invoices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menu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Reverse Invoice</a:t>
            </a:r>
            <a:br>
              <a:rPr lang="en-US" sz="1100" b="1" dirty="0"/>
            </a:b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Change the responsible party of an invoice</a:t>
            </a:r>
            <a:br>
              <a:rPr lang="en-US" sz="1100" i="0" u="none" strike="noStrike" baseline="0" dirty="0"/>
            </a:b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Double click in the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Main RP 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column of Invoice</a:t>
            </a:r>
            <a:br>
              <a:rPr lang="en-US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i="0" u="none" strike="noStrike" baseline="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Modify invoice for payment plan </a:t>
            </a:r>
            <a:br>
              <a:rPr lang="en-US" sz="11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1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Highlight Invoice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Invoices </a:t>
            </a:r>
            <a:r>
              <a:rPr lang="en-US" sz="11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menu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Edit invoice </a:t>
            </a:r>
            <a:r>
              <a:rPr lang="en-US" sz="11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&gt; Enter Installment Details </a:t>
            </a:r>
            <a:br>
              <a:rPr lang="en-US" sz="11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</a:br>
            <a:endParaRPr lang="en-US" sz="1100" b="0" i="0" u="none" strike="noStrike" baseline="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Print a list of all items, invoices and receipts for a period </a:t>
            </a:r>
            <a:b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Reports </a:t>
            </a:r>
            <a:r>
              <a:rPr lang="en-US" sz="11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menu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Detailed Transaction Summary </a:t>
            </a:r>
            <a:br>
              <a:rPr lang="en-US" sz="1100" b="1" i="0" u="none" strike="noStrike" baseline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</a:br>
            <a:endParaRPr lang="en-US" sz="11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Mark an invoice as Bad Debt </a:t>
            </a:r>
            <a:b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AU" sz="11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Highlight invoice &gt; Click </a:t>
            </a:r>
            <a:br>
              <a:rPr lang="en-AU" sz="11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</a:br>
            <a:endParaRPr lang="en-AU" sz="1100" b="0" i="0" u="none" strike="noStrike" baseline="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Apply a discount on an invoice</a:t>
            </a:r>
            <a:br>
              <a:rPr lang="en-US" sz="11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1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Against an outstanding invoice &gt; Click in the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$Discount </a:t>
            </a:r>
            <a:r>
              <a:rPr lang="en-US" sz="11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or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%Discount </a:t>
            </a:r>
            <a:r>
              <a:rPr lang="en-US" sz="11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section &gt; Enter amount </a:t>
            </a:r>
            <a:br>
              <a:rPr lang="en-US" sz="11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</a:br>
            <a:endParaRPr lang="en-US" sz="1100" b="0" i="0" u="none" strike="noStrike" baseline="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AU" sz="1100" b="1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Modify Discount Category</a:t>
            </a:r>
            <a:br>
              <a:rPr lang="en-AU" sz="11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1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Double click in the Discount cell that is in line with invoice of interest &gt; Select Category from dropdown list</a:t>
            </a:r>
            <a:endParaRPr lang="en-US" sz="1100" b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b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1100" i="0" u="none" strike="noStrike" baseline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4D8520E-E8E1-49D5-9D87-F1486118C28B}"/>
              </a:ext>
            </a:extLst>
          </p:cNvPr>
          <p:cNvSpPr/>
          <p:nvPr/>
        </p:nvSpPr>
        <p:spPr>
          <a:xfrm>
            <a:off x="5192973" y="8395325"/>
            <a:ext cx="2263320" cy="1613323"/>
          </a:xfrm>
          <a:prstGeom prst="roundRect">
            <a:avLst/>
          </a:prstGeom>
          <a:noFill/>
          <a:ln w="38100">
            <a:solidFill>
              <a:srgbClr val="D23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Edit Invoice</a:t>
            </a:r>
            <a:br>
              <a:rPr lang="en-AU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AU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AU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Apply full discount</a:t>
            </a:r>
            <a:br>
              <a:rPr lang="en-AU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AU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AU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Indicate Bad Debt</a:t>
            </a:r>
            <a:endParaRPr lang="en-AU" sz="1100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202F59-DBDF-4A46-8418-307B50995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519" y="8182715"/>
            <a:ext cx="561290" cy="425219"/>
          </a:xfrm>
          <a:prstGeom prst="rect">
            <a:avLst/>
          </a:prstGeom>
        </p:spPr>
      </p:pic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495B5166-1E27-4286-8DB7-69738BF2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295" y="10103036"/>
            <a:ext cx="3797471" cy="576424"/>
          </a:xfrm>
        </p:spPr>
        <p:txBody>
          <a:bodyPr/>
          <a:lstStyle/>
          <a:p>
            <a:r>
              <a:rPr lang="en-US" sz="10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D4W Training Guide Edition 9, 2021</a:t>
            </a:r>
            <a:endParaRPr lang="en-A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2F0F993-5A53-4C9F-A3A7-04294824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ABF8-5393-46E6-87B7-67F3280EFD85}" type="slidenum">
              <a:rPr lang="en-AU" smtClean="0"/>
              <a:pPr/>
              <a:t>10</a:t>
            </a:fld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3AC68B-0B7A-45B6-8211-EB05330FFCF5}"/>
              </a:ext>
            </a:extLst>
          </p:cNvPr>
          <p:cNvSpPr/>
          <p:nvPr/>
        </p:nvSpPr>
        <p:spPr>
          <a:xfrm>
            <a:off x="1754372" y="623731"/>
            <a:ext cx="3508744" cy="467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Invoice tab</a:t>
            </a:r>
            <a:endParaRPr lang="en-US" sz="3000" b="1" i="0" u="none" strike="noStrike" baseline="0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  <a:p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10F7AF-D354-4377-9E2B-C56D7D2B6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02" y="264908"/>
            <a:ext cx="914663" cy="894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B1AC9F-43DA-4284-943B-18F9386EB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345" y="4343923"/>
            <a:ext cx="201820" cy="16971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89088CC-1519-45A5-B20F-810668DE4A45}"/>
              </a:ext>
            </a:extLst>
          </p:cNvPr>
          <p:cNvSpPr/>
          <p:nvPr/>
        </p:nvSpPr>
        <p:spPr>
          <a:xfrm>
            <a:off x="3456261" y="6011945"/>
            <a:ext cx="313899" cy="270849"/>
          </a:xfrm>
          <a:prstGeom prst="ellipse">
            <a:avLst/>
          </a:prstGeom>
          <a:noFill/>
          <a:ln w="28575">
            <a:solidFill>
              <a:srgbClr val="E46E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5A79B48E-A992-4858-9630-547613646750}"/>
              </a:ext>
            </a:extLst>
          </p:cNvPr>
          <p:cNvSpPr/>
          <p:nvPr/>
        </p:nvSpPr>
        <p:spPr>
          <a:xfrm>
            <a:off x="4702589" y="5849633"/>
            <a:ext cx="1902949" cy="576424"/>
          </a:xfrm>
          <a:prstGeom prst="wedgeRoundRectCallout">
            <a:avLst>
              <a:gd name="adj1" fmla="val -64224"/>
              <a:gd name="adj2" fmla="val -12503"/>
              <a:gd name="adj3" fmla="val 16667"/>
            </a:avLst>
          </a:prstGeom>
          <a:solidFill>
            <a:schemeClr val="tx1"/>
          </a:solidFill>
          <a:ln>
            <a:solidFill>
              <a:srgbClr val="D23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>
                <a:solidFill>
                  <a:schemeClr val="bg1"/>
                </a:solidFill>
              </a:rPr>
              <a:t>Double click in </a:t>
            </a:r>
            <a:r>
              <a:rPr lang="en-AU" sz="1100" b="1" dirty="0">
                <a:solidFill>
                  <a:schemeClr val="bg1"/>
                </a:solidFill>
              </a:rPr>
              <a:t>Notes section to enter discount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1461FE-756B-4FF7-8A96-623E4DC1F0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7056" y="8686353"/>
            <a:ext cx="257577" cy="2283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142ECC-6E53-47D1-8587-2BFC0E62C3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6664" y="8980060"/>
            <a:ext cx="234161" cy="2283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E149D34-C472-4DEA-82DC-087664BFF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750" y="9386017"/>
            <a:ext cx="257577" cy="216599"/>
          </a:xfrm>
          <a:prstGeom prst="rect">
            <a:avLst/>
          </a:prstGeom>
        </p:spPr>
      </p:pic>
      <p:pic>
        <p:nvPicPr>
          <p:cNvPr id="4098" name="Picture 1">
            <a:extLst>
              <a:ext uri="{FF2B5EF4-FFF2-40B4-BE49-F238E27FC236}">
                <a16:creationId xmlns:a16="http://schemas.microsoft.com/office/drawing/2014/main" id="{B0CD8839-69DF-4DAC-BEB3-1EAFAD2E7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32" y="5535684"/>
            <a:ext cx="3054350" cy="1320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323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589CC2-F57C-44F3-AB0D-C783359A0E66}"/>
              </a:ext>
            </a:extLst>
          </p:cNvPr>
          <p:cNvCxnSpPr/>
          <p:nvPr/>
        </p:nvCxnSpPr>
        <p:spPr>
          <a:xfrm>
            <a:off x="604905" y="1279560"/>
            <a:ext cx="6910252" cy="0"/>
          </a:xfrm>
          <a:prstGeom prst="line">
            <a:avLst/>
          </a:prstGeom>
          <a:ln w="19050">
            <a:solidFill>
              <a:srgbClr val="D233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F9C51D6-0577-4E71-B9D2-02E79CD53B58}"/>
              </a:ext>
            </a:extLst>
          </p:cNvPr>
          <p:cNvSpPr txBox="1"/>
          <p:nvPr/>
        </p:nvSpPr>
        <p:spPr>
          <a:xfrm>
            <a:off x="604905" y="1431697"/>
            <a:ext cx="7285061" cy="415498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200" b="1" dirty="0"/>
          </a:p>
          <a:p>
            <a:pPr marL="228600" indent="-228600">
              <a:buFont typeface="+mj-lt"/>
              <a:buAutoNum type="arabicPeriod"/>
            </a:pPr>
            <a:r>
              <a:rPr lang="en-AU" sz="12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Reverse a claim</a:t>
            </a:r>
            <a:br>
              <a:rPr lang="en-AU" sz="1200" b="1" i="0" u="none" strike="noStrike" baseline="0" dirty="0">
                <a:solidFill>
                  <a:srgbClr val="000000"/>
                </a:solidFill>
              </a:rPr>
            </a:br>
            <a:r>
              <a:rPr lang="en-US" sz="12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Highlight Claim &gt; </a:t>
            </a:r>
            <a:r>
              <a:rPr lang="en-US" sz="12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Claims </a:t>
            </a:r>
            <a:r>
              <a:rPr lang="en-US" sz="12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menu &gt; </a:t>
            </a:r>
            <a:r>
              <a:rPr lang="en-US" sz="12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Reverse Claim </a:t>
            </a:r>
            <a:br>
              <a:rPr lang="en-US" sz="1200" b="1" i="0" u="none" strike="noStrike" baseline="0" dirty="0">
                <a:solidFill>
                  <a:srgbClr val="000000"/>
                </a:solidFill>
              </a:rPr>
            </a:br>
            <a:endParaRPr lang="en-US" sz="1200" dirty="0">
              <a:solidFill>
                <a:srgbClr val="00000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Add notes to a claim</a:t>
            </a:r>
            <a:br>
              <a:rPr lang="en-US" sz="1200" b="1" i="0" u="none" strike="noStrike" baseline="0" dirty="0">
                <a:solidFill>
                  <a:srgbClr val="000000"/>
                </a:solidFill>
              </a:rPr>
            </a:br>
            <a:r>
              <a:rPr lang="en-US" sz="12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Double click in the Notes section of the Claim &gt; Enter details </a:t>
            </a:r>
            <a:br>
              <a:rPr lang="en-US" sz="1200" b="0" i="0" u="none" strike="noStrike" baseline="0" dirty="0">
                <a:solidFill>
                  <a:srgbClr val="000000"/>
                </a:solidFill>
              </a:rPr>
            </a:br>
            <a:endParaRPr lang="en-US" sz="1200" b="0" i="0" u="none" strike="noStrike" baseline="0" dirty="0">
              <a:solidFill>
                <a:srgbClr val="00000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Reverse an electronic claim 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Highlight the claim &gt; </a:t>
            </a:r>
            <a:r>
              <a:rPr lang="en-US" sz="12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Claims </a:t>
            </a:r>
            <a:r>
              <a:rPr lang="en-US" sz="12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menu &gt; </a:t>
            </a:r>
            <a:r>
              <a:rPr lang="en-US" sz="12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Reverse Claim </a:t>
            </a:r>
            <a:b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2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Only allowable if there is no gap payment paid and added into D4W for the claim</a:t>
            </a:r>
            <a:br>
              <a:rPr lang="en-US" sz="1200" b="0" i="0" u="none" strike="noStrike" baseline="0" dirty="0">
                <a:solidFill>
                  <a:srgbClr val="000000"/>
                </a:solidFill>
              </a:rPr>
            </a:br>
            <a:endParaRPr lang="en-US" sz="1200" b="0" i="0" u="none" strike="noStrike" baseline="0" dirty="0">
              <a:solidFill>
                <a:srgbClr val="00000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AU" sz="12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Reprint a claim </a:t>
            </a:r>
            <a:br>
              <a:rPr lang="en-AU" sz="1200" dirty="0">
                <a:solidFill>
                  <a:srgbClr val="000000"/>
                </a:solidFill>
              </a:rPr>
            </a:br>
            <a:r>
              <a:rPr lang="en-US" sz="12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Highlight Claim &gt; </a:t>
            </a:r>
            <a:r>
              <a:rPr lang="en-US" sz="12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Claims </a:t>
            </a:r>
            <a:r>
              <a:rPr lang="en-US" sz="12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menu &gt; </a:t>
            </a:r>
            <a:r>
              <a:rPr lang="en-US" sz="12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Print Current Insurance Form </a:t>
            </a:r>
            <a:br>
              <a:rPr lang="en-US" sz="1200" b="1" i="0" u="none" strike="noStrike" baseline="0" dirty="0">
                <a:solidFill>
                  <a:srgbClr val="000000"/>
                </a:solidFill>
              </a:rPr>
            </a:br>
            <a:endParaRPr lang="en-US" sz="1200" dirty="0">
              <a:solidFill>
                <a:srgbClr val="00000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AU" sz="12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Review unprocessed claims </a:t>
            </a:r>
            <a:br>
              <a:rPr lang="en-AU" sz="1200" dirty="0">
                <a:solidFill>
                  <a:srgbClr val="000000"/>
                </a:solidFill>
              </a:rPr>
            </a:br>
            <a:r>
              <a:rPr lang="en-US" sz="12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Claims </a:t>
            </a:r>
            <a:r>
              <a:rPr lang="en-US" sz="12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menu &gt; </a:t>
            </a:r>
            <a:r>
              <a:rPr lang="en-US" sz="12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Check unprocessed claims </a:t>
            </a:r>
            <a:br>
              <a:rPr lang="en-US" sz="12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AU" sz="12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Preview a claim </a:t>
            </a:r>
            <a:br>
              <a:rPr lang="en-AU" sz="1200" dirty="0">
                <a:solidFill>
                  <a:srgbClr val="000000"/>
                </a:solidFill>
              </a:rPr>
            </a:br>
            <a:r>
              <a:rPr lang="en-US" sz="12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Highlight claim &gt; </a:t>
            </a:r>
            <a:r>
              <a:rPr lang="en-US" sz="12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Claims </a:t>
            </a:r>
            <a:r>
              <a:rPr lang="en-US" sz="12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menu &gt; </a:t>
            </a:r>
            <a:r>
              <a:rPr lang="en-US" sz="12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Preview Current Insurance Form </a:t>
            </a:r>
            <a:br>
              <a:rPr lang="en-US" sz="1200" b="1" i="0" u="none" strike="noStrike" baseline="0" dirty="0">
                <a:solidFill>
                  <a:srgbClr val="000000"/>
                </a:solidFill>
              </a:rPr>
            </a:br>
            <a:endParaRPr lang="en-US" sz="1200" b="1" i="0" u="none" strike="noStrike" baseline="0" dirty="0">
              <a:solidFill>
                <a:srgbClr val="00000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AU" sz="12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Edit a claim </a:t>
            </a:r>
            <a:br>
              <a:rPr lang="en-AU" sz="1200" dirty="0">
                <a:solidFill>
                  <a:srgbClr val="000000"/>
                </a:solidFill>
              </a:rPr>
            </a:br>
            <a:r>
              <a:rPr lang="en-US" sz="12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Highlight claim &gt; </a:t>
            </a:r>
            <a:r>
              <a:rPr lang="en-US" sz="12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Claims </a:t>
            </a:r>
            <a:r>
              <a:rPr lang="en-US" sz="12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menu &gt; Edit details…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4D8520E-E8E1-49D5-9D87-F1486118C28B}"/>
              </a:ext>
            </a:extLst>
          </p:cNvPr>
          <p:cNvSpPr/>
          <p:nvPr/>
        </p:nvSpPr>
        <p:spPr>
          <a:xfrm>
            <a:off x="5397690" y="8673826"/>
            <a:ext cx="2117466" cy="1335960"/>
          </a:xfrm>
          <a:prstGeom prst="roundRect">
            <a:avLst/>
          </a:prstGeom>
          <a:noFill/>
          <a:ln w="38100">
            <a:solidFill>
              <a:srgbClr val="D23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en-AU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AU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AU" sz="11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Reverse a claim</a:t>
            </a:r>
            <a:br>
              <a:rPr lang="en-AU" sz="11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</a:br>
            <a:r>
              <a:rPr lang="en-AU" sz="11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AU" sz="11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Preview a claim</a:t>
            </a:r>
            <a:br>
              <a:rPr lang="en-AU" sz="1300" dirty="0">
                <a:solidFill>
                  <a:schemeClr val="tx1"/>
                </a:solidFill>
              </a:rPr>
            </a:br>
            <a:br>
              <a:rPr lang="en-AU" sz="1300" dirty="0">
                <a:solidFill>
                  <a:schemeClr val="tx1"/>
                </a:solidFill>
              </a:rPr>
            </a:br>
            <a:r>
              <a:rPr lang="en-AU" sz="13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202F59-DBDF-4A46-8418-307B50995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383" y="8461215"/>
            <a:ext cx="561290" cy="425219"/>
          </a:xfrm>
          <a:prstGeom prst="rect">
            <a:avLst/>
          </a:prstGeom>
        </p:spPr>
      </p:pic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495B5166-1E27-4286-8DB7-69738BF2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295" y="10103036"/>
            <a:ext cx="3797471" cy="576424"/>
          </a:xfrm>
        </p:spPr>
        <p:txBody>
          <a:bodyPr/>
          <a:lstStyle/>
          <a:p>
            <a:r>
              <a:rPr lang="en-US" sz="10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D4W Training Guide Edition 9, 2021</a:t>
            </a:r>
            <a:endParaRPr lang="en-A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2F0F993-5A53-4C9F-A3A7-04294824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ABF8-5393-46E6-87B7-67F3280EFD85}" type="slidenum">
              <a:rPr lang="en-AU" smtClean="0"/>
              <a:pPr/>
              <a:t>11</a:t>
            </a:fld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3AC68B-0B7A-45B6-8211-EB05330FFCF5}"/>
              </a:ext>
            </a:extLst>
          </p:cNvPr>
          <p:cNvSpPr/>
          <p:nvPr/>
        </p:nvSpPr>
        <p:spPr>
          <a:xfrm>
            <a:off x="1754372" y="623731"/>
            <a:ext cx="3508744" cy="467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D23307"/>
                </a:solidFill>
                <a:latin typeface="+mj-lt"/>
                <a:cs typeface="Arial" panose="020B0604020202020204" pitchFamily="34" charset="0"/>
              </a:rPr>
              <a:t>Claim tab</a:t>
            </a:r>
            <a:endParaRPr lang="en-US" sz="3000" b="1" i="0" u="none" strike="noStrike" baseline="0" dirty="0">
              <a:solidFill>
                <a:srgbClr val="D23307"/>
              </a:solidFill>
              <a:latin typeface="+mj-lt"/>
              <a:cs typeface="Arial" panose="020B0604020202020204" pitchFamily="34" charset="0"/>
            </a:endParaRPr>
          </a:p>
          <a:p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10F7AF-D354-4377-9E2B-C56D7D2B6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02" y="264908"/>
            <a:ext cx="914663" cy="8946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D29F17-53C5-4F48-8B7F-384DDB3C3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096" y="8939082"/>
            <a:ext cx="257577" cy="231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3D29B8-3EAA-49D3-B941-98BB151834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6683" y="9365929"/>
            <a:ext cx="234161" cy="22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19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589CC2-F57C-44F3-AB0D-C783359A0E66}"/>
              </a:ext>
            </a:extLst>
          </p:cNvPr>
          <p:cNvCxnSpPr/>
          <p:nvPr/>
        </p:nvCxnSpPr>
        <p:spPr>
          <a:xfrm>
            <a:off x="604905" y="1279560"/>
            <a:ext cx="691025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F9C51D6-0577-4E71-B9D2-02E79CD53B58}"/>
              </a:ext>
            </a:extLst>
          </p:cNvPr>
          <p:cNvSpPr txBox="1"/>
          <p:nvPr/>
        </p:nvSpPr>
        <p:spPr>
          <a:xfrm>
            <a:off x="604905" y="1431697"/>
            <a:ext cx="7285061" cy="618630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200" b="1" dirty="0"/>
          </a:p>
          <a:p>
            <a:pPr marL="228600" indent="-228600">
              <a:buFont typeface="+mj-lt"/>
              <a:buAutoNum type="arabicPeriod"/>
            </a:pPr>
            <a:r>
              <a:rPr lang="en-US" sz="12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Pay off an outstanding balance using the EFTPOS e-payment 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Receipts </a:t>
            </a:r>
            <a:r>
              <a:rPr lang="en-US" sz="12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menu &gt; </a:t>
            </a:r>
            <a:r>
              <a:rPr lang="en-US" sz="12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Receipt </a:t>
            </a:r>
            <a:r>
              <a:rPr lang="en-US" sz="12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Enter Amount &gt; Select </a:t>
            </a:r>
            <a:r>
              <a:rPr lang="en-US" sz="12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EFTPOS e-payment </a:t>
            </a:r>
            <a:r>
              <a:rPr lang="en-US" sz="12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press one of the buttons below depending on your electronic Claims System </a:t>
            </a:r>
            <a:br>
              <a:rPr lang="en-US" sz="1200" b="0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200" b="0" i="0" u="none" strike="noStrike" baseline="0" dirty="0">
                <a:solidFill>
                  <a:srgbClr val="000000"/>
                </a:solidFill>
              </a:rPr>
            </a:br>
            <a:endParaRPr lang="en-US" sz="1200" b="0" i="0" u="none" strike="noStrike" baseline="0" dirty="0">
              <a:solidFill>
                <a:srgbClr val="00000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AU" sz="12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Enter a deposit </a:t>
            </a:r>
            <a:br>
              <a:rPr lang="en-AU" sz="1200" dirty="0">
                <a:solidFill>
                  <a:srgbClr val="000000"/>
                </a:solidFill>
              </a:rPr>
            </a:br>
            <a:r>
              <a:rPr lang="en-US" sz="12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Receipts </a:t>
            </a:r>
            <a:r>
              <a:rPr lang="en-US" sz="12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menu &gt; </a:t>
            </a:r>
            <a:r>
              <a:rPr lang="en-US" sz="12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Receipt </a:t>
            </a:r>
            <a:r>
              <a:rPr lang="en-US" sz="12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Enter Amount &gt; Ensure it is not auto-allocated to an outstanding amount </a:t>
            </a:r>
            <a:br>
              <a:rPr lang="en-US" sz="12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2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there is an amount outstanding and you wish to enter a deposit, remove the tick from Auto allocate Payments checkbox </a:t>
            </a:r>
            <a:br>
              <a:rPr lang="en-US" sz="12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br>
              <a:rPr lang="en-US" sz="12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2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When there is no amount outstanding, payments will be entered as a deposit amount</a:t>
            </a:r>
            <a:br>
              <a:rPr lang="en-US" sz="1200" b="0" i="0" u="none" strike="noStrike" baseline="0" dirty="0">
                <a:solidFill>
                  <a:schemeClr val="tx1"/>
                </a:solidFill>
              </a:rPr>
            </a:br>
            <a:br>
              <a:rPr lang="en-US" sz="1200" b="0" i="0" u="none" strike="noStrike" baseline="0" dirty="0">
                <a:solidFill>
                  <a:schemeClr val="tx1"/>
                </a:solidFill>
              </a:rPr>
            </a:br>
            <a:br>
              <a:rPr lang="en-US" sz="1200" b="0" i="0" u="none" strike="noStrike" baseline="0" dirty="0">
                <a:solidFill>
                  <a:srgbClr val="000000"/>
                </a:solidFill>
              </a:rPr>
            </a:br>
            <a:endParaRPr lang="en-US" sz="1200" b="0" i="0" u="none" strike="noStrike" baseline="0" dirty="0">
              <a:solidFill>
                <a:srgbClr val="00000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AU" sz="12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Refund a deposit </a:t>
            </a:r>
            <a:br>
              <a:rPr lang="en-AU" sz="1200" dirty="0">
                <a:solidFill>
                  <a:srgbClr val="000000"/>
                </a:solidFill>
              </a:rPr>
            </a:br>
            <a:r>
              <a:rPr lang="en-AU" sz="12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Receipts </a:t>
            </a:r>
            <a:r>
              <a:rPr lang="en-AU" sz="12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menu &gt; </a:t>
            </a:r>
            <a:r>
              <a:rPr lang="en-AU" sz="12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Refund </a:t>
            </a:r>
            <a:br>
              <a:rPr lang="en-AU" sz="1200" b="1" i="0" u="none" strike="noStrike" baseline="0" dirty="0">
                <a:solidFill>
                  <a:srgbClr val="000000"/>
                </a:solidFill>
              </a:rPr>
            </a:br>
            <a:endParaRPr lang="en-AU" sz="1200" dirty="0">
              <a:solidFill>
                <a:srgbClr val="00000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Change the payment method of an unbanked payment (e.g. EFTPOS to Cash) without deleting 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Highlight Receipt/Payment &gt; Change the Type in </a:t>
            </a:r>
            <a:r>
              <a:rPr lang="en-US" sz="12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Details of Receipt</a:t>
            </a:r>
            <a:br>
              <a:rPr lang="en-US" sz="1200" b="0" i="0" u="none" strike="noStrike" baseline="0" dirty="0">
                <a:solidFill>
                  <a:srgbClr val="000000"/>
                </a:solidFill>
              </a:rPr>
            </a:br>
            <a:endParaRPr lang="en-US" sz="1200" b="0" i="0" u="none" strike="noStrike" baseline="0" dirty="0">
              <a:solidFill>
                <a:srgbClr val="00000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Reverse an EFTPOS e-payment 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Highlight Receipt &gt; </a:t>
            </a:r>
            <a:r>
              <a:rPr lang="en-US" sz="12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Receipts </a:t>
            </a:r>
            <a:r>
              <a:rPr lang="en-US" sz="12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menu &gt; </a:t>
            </a:r>
            <a:r>
              <a:rPr lang="en-US" sz="12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Reverse Receipt </a:t>
            </a:r>
            <a:r>
              <a:rPr lang="en-US" sz="12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press the Reverse button (follow prompts) </a:t>
            </a:r>
            <a:br>
              <a:rPr lang="en-US" sz="1200" b="0" i="0" u="none" strike="noStrike" baseline="0" dirty="0">
                <a:solidFill>
                  <a:srgbClr val="000000"/>
                </a:solidFill>
              </a:rPr>
            </a:br>
            <a:endParaRPr lang="en-US" sz="1200" b="0" i="0" u="none" strike="noStrike" baseline="0" dirty="0">
              <a:solidFill>
                <a:srgbClr val="00000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Place a payment on hold from banking whilst in Receipts 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Highlight Receipt/Payment &gt; Click in the </a:t>
            </a:r>
            <a:r>
              <a:rPr lang="en-US" sz="12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 Hold </a:t>
            </a:r>
            <a:r>
              <a:rPr lang="en-US" sz="12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column and a </a:t>
            </a:r>
            <a:r>
              <a:rPr lang="en-US" sz="12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</a:t>
            </a:r>
            <a:r>
              <a:rPr lang="en-US" sz="12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will appear </a:t>
            </a:r>
            <a:br>
              <a:rPr lang="en-US" sz="1200" b="0" i="0" u="none" strike="noStrike" baseline="0" dirty="0">
                <a:solidFill>
                  <a:srgbClr val="000000"/>
                </a:solidFill>
              </a:rPr>
            </a:br>
            <a:endParaRPr lang="en-US" sz="1200" b="0" i="0" u="none" strike="noStrike" baseline="0" dirty="0">
              <a:solidFill>
                <a:srgbClr val="00000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Process a bounced payment (e.g. Cheque bounced) 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Highlight Receipt/Payment (must be banked) &gt; Right Click on the </a:t>
            </a:r>
            <a:r>
              <a:rPr lang="en-US" sz="12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Type</a:t>
            </a:r>
            <a:r>
              <a:rPr lang="en-US" sz="12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&gt; </a:t>
            </a:r>
            <a:r>
              <a:rPr lang="en-US" sz="12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Bounce Payment </a:t>
            </a:r>
            <a:br>
              <a:rPr lang="en-US" sz="1200" b="1" i="0" u="none" strike="noStrike" baseline="0" dirty="0">
                <a:solidFill>
                  <a:srgbClr val="000000"/>
                </a:solidFill>
              </a:rPr>
            </a:br>
            <a:endParaRPr lang="en-US" sz="1200" dirty="0">
              <a:solidFill>
                <a:srgbClr val="00000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Print a list of all items, invoices and receipts for a period 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Reports </a:t>
            </a:r>
            <a:r>
              <a:rPr lang="en-US" sz="12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menu &gt; </a:t>
            </a:r>
            <a:r>
              <a:rPr lang="en-US" sz="12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Detailed Transaction Summary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4D8520E-E8E1-49D5-9D87-F1486118C28B}"/>
              </a:ext>
            </a:extLst>
          </p:cNvPr>
          <p:cNvSpPr/>
          <p:nvPr/>
        </p:nvSpPr>
        <p:spPr>
          <a:xfrm>
            <a:off x="5459103" y="8980322"/>
            <a:ext cx="2056053" cy="1035711"/>
          </a:xfrm>
          <a:prstGeom prst="roundRect">
            <a:avLst/>
          </a:prstGeom>
          <a:noFill/>
          <a:ln w="38100">
            <a:solidFill>
              <a:srgbClr val="D23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100" dirty="0">
                <a:solidFill>
                  <a:schemeClr val="bg2">
                    <a:lumMod val="25000"/>
                  </a:schemeClr>
                </a:solidFill>
              </a:rPr>
              <a:t>Preview Receipts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202F59-DBDF-4A46-8418-307B50995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383" y="8767712"/>
            <a:ext cx="561290" cy="425219"/>
          </a:xfrm>
          <a:prstGeom prst="rect">
            <a:avLst/>
          </a:prstGeom>
        </p:spPr>
      </p:pic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495B5166-1E27-4286-8DB7-69738BF2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295" y="10103036"/>
            <a:ext cx="3797471" cy="576424"/>
          </a:xfrm>
        </p:spPr>
        <p:txBody>
          <a:bodyPr/>
          <a:lstStyle/>
          <a:p>
            <a:r>
              <a:rPr lang="en-US" sz="10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D4W Training Guide Edition 9, 2021</a:t>
            </a:r>
            <a:endParaRPr lang="en-A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2F0F993-5A53-4C9F-A3A7-04294824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ABF8-5393-46E6-87B7-67F3280EFD85}" type="slidenum">
              <a:rPr lang="en-AU" smtClean="0"/>
              <a:pPr/>
              <a:t>12</a:t>
            </a:fld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3AC68B-0B7A-45B6-8211-EB05330FFCF5}"/>
              </a:ext>
            </a:extLst>
          </p:cNvPr>
          <p:cNvSpPr/>
          <p:nvPr/>
        </p:nvSpPr>
        <p:spPr>
          <a:xfrm>
            <a:off x="1754372" y="623731"/>
            <a:ext cx="3508744" cy="467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D23307"/>
                </a:solidFill>
                <a:latin typeface="+mj-lt"/>
                <a:cs typeface="Arial" panose="020B0604020202020204" pitchFamily="34" charset="0"/>
              </a:rPr>
              <a:t>Receipt tab</a:t>
            </a:r>
            <a:endParaRPr lang="en-US" sz="3000" b="1" i="0" u="none" strike="noStrike" baseline="0" dirty="0">
              <a:solidFill>
                <a:srgbClr val="D23307"/>
              </a:solidFill>
              <a:latin typeface="+mj-lt"/>
              <a:cs typeface="Arial" panose="020B0604020202020204" pitchFamily="34" charset="0"/>
            </a:endParaRPr>
          </a:p>
          <a:p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10F7AF-D354-4377-9E2B-C56D7D2B6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02" y="264908"/>
            <a:ext cx="914663" cy="894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9D91CE-6878-4E72-B67B-0385C5F497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89" b="6047"/>
          <a:stretch/>
        </p:blipFill>
        <p:spPr>
          <a:xfrm>
            <a:off x="914364" y="2251881"/>
            <a:ext cx="1009650" cy="26902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DC135D-1EDE-4B9A-99C3-0A53C664A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8410" y="2301967"/>
            <a:ext cx="1159099" cy="21894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E69091-C3F6-43EF-AAE3-D5CB55012F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1905" y="2301966"/>
            <a:ext cx="1184856" cy="21894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BF4A34-55FD-45CB-B88F-51E60EA707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8715" y="3140477"/>
            <a:ext cx="978794" cy="14166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E11F7B-F7F0-499A-881C-AA130B66CE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8302" y="9314964"/>
            <a:ext cx="232226" cy="232226"/>
          </a:xfrm>
          <a:prstGeom prst="rect">
            <a:avLst/>
          </a:prstGeom>
        </p:spPr>
      </p:pic>
      <p:pic>
        <p:nvPicPr>
          <p:cNvPr id="5122" name="Picture 52">
            <a:extLst>
              <a:ext uri="{FF2B5EF4-FFF2-40B4-BE49-F238E27FC236}">
                <a16:creationId xmlns:a16="http://schemas.microsoft.com/office/drawing/2014/main" id="{C7769788-646C-4689-892C-68D33672D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64" y="3679464"/>
            <a:ext cx="4546600" cy="4445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154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589CC2-F57C-44F3-AB0D-C783359A0E66}"/>
              </a:ext>
            </a:extLst>
          </p:cNvPr>
          <p:cNvCxnSpPr/>
          <p:nvPr/>
        </p:nvCxnSpPr>
        <p:spPr>
          <a:xfrm>
            <a:off x="604905" y="1279560"/>
            <a:ext cx="691025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F9C51D6-0577-4E71-B9D2-02E79CD53B58}"/>
              </a:ext>
            </a:extLst>
          </p:cNvPr>
          <p:cNvSpPr txBox="1"/>
          <p:nvPr/>
        </p:nvSpPr>
        <p:spPr>
          <a:xfrm>
            <a:off x="604905" y="1431697"/>
            <a:ext cx="7285061" cy="500136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Add a new Category (e.g. Referral Letters)</a:t>
            </a:r>
            <a:br>
              <a:rPr lang="en-US" sz="1100" i="0" u="none" strike="noStrike" baseline="0" dirty="0">
                <a:solidFill>
                  <a:schemeClr val="tx1"/>
                </a:solidFill>
              </a:rPr>
            </a:b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menu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New Category</a:t>
            </a:r>
            <a:br>
              <a:rPr lang="en-US" sz="1100" i="0" u="none" strike="noStrike" baseline="0" dirty="0">
                <a:solidFill>
                  <a:schemeClr val="tx1"/>
                </a:solidFill>
              </a:rPr>
            </a:br>
            <a:endParaRPr lang="en-US" sz="1100" i="0" u="none" strike="noStrike" baseline="0" dirty="0">
              <a:solidFill>
                <a:schemeClr val="tx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Add new Template (e.g. Perio Referral)</a:t>
            </a:r>
            <a:br>
              <a:rPr lang="en-US" sz="1100" i="0" u="none" strike="noStrike" baseline="0" dirty="0">
                <a:solidFill>
                  <a:srgbClr val="58585B"/>
                </a:solidFill>
              </a:rPr>
            </a:b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Highlight the Category to add to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Templates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menu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Create Template</a:t>
            </a:r>
            <a:br>
              <a:rPr lang="en-US" sz="1100" i="0" u="none" strike="noStrike" baseline="0" dirty="0">
                <a:solidFill>
                  <a:srgbClr val="58585B"/>
                </a:solidFill>
              </a:rPr>
            </a:br>
            <a:endParaRPr lang="en-US" sz="1100" i="0" u="none" strike="noStrike" baseline="0" dirty="0">
              <a:solidFill>
                <a:srgbClr val="58585B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Use input fields on a template</a:t>
            </a:r>
            <a:br>
              <a:rPr lang="en-US" sz="1100" i="0" u="none" strike="noStrike" baseline="0" dirty="0">
                <a:solidFill>
                  <a:schemeClr val="tx1"/>
                </a:solidFill>
              </a:rPr>
            </a:b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While template is open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Ins 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InsertD4W 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(MS Word Link)</a:t>
            </a:r>
            <a:b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While template is open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Insert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Input Field 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(SIMPLE RTF Editor)</a:t>
            </a:r>
            <a:br>
              <a:rPr lang="en-US" sz="1100" i="0" u="none" strike="noStrike" baseline="0" dirty="0">
                <a:solidFill>
                  <a:schemeClr val="tx1"/>
                </a:solidFill>
              </a:rPr>
            </a:br>
            <a:endParaRPr lang="en-US" sz="1100" i="0" u="none" strike="noStrike" baseline="0" dirty="0">
              <a:solidFill>
                <a:schemeClr val="tx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Insert a patient’s chart into a letter</a:t>
            </a:r>
            <a:br>
              <a:rPr lang="en-US" sz="1100" i="0" u="none" strike="noStrike" baseline="0" dirty="0">
                <a:solidFill>
                  <a:schemeClr val="tx1"/>
                </a:solidFill>
              </a:rPr>
            </a:b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correct Patient &gt; double click on template &gt; Add Ins &gt; InsertD4W &gt; Charting/Perio (MS Word Link)</a:t>
            </a:r>
            <a:b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correct Patient &gt; double click on template &gt; Insert &gt; Charting/Perio (SIMPLE RTF Editor)</a:t>
            </a:r>
            <a:br>
              <a:rPr lang="en-US" sz="1100" i="0" u="none" strike="noStrike" baseline="0" dirty="0">
                <a:solidFill>
                  <a:schemeClr val="tx1"/>
                </a:solidFill>
              </a:rPr>
            </a:br>
            <a:endParaRPr lang="en-US" sz="1100" i="0" u="none" strike="noStrike" baseline="0" dirty="0">
              <a:solidFill>
                <a:schemeClr val="tx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Rename a template</a:t>
            </a:r>
            <a:br>
              <a:rPr lang="en-US" sz="1100" i="0" u="none" strike="noStrike" baseline="0" dirty="0">
                <a:solidFill>
                  <a:schemeClr val="tx1"/>
                </a:solidFill>
              </a:rPr>
            </a:b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Highlight Template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menu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Rename Template</a:t>
            </a:r>
            <a:br>
              <a:rPr lang="en-US" sz="1100" i="0" u="none" strike="noStrike" baseline="0" dirty="0">
                <a:solidFill>
                  <a:schemeClr val="tx1"/>
                </a:solidFill>
              </a:rPr>
            </a:br>
            <a:endParaRPr lang="en-US" sz="1100" i="0" u="none" strike="noStrike" baseline="0" dirty="0">
              <a:solidFill>
                <a:schemeClr val="tx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Rename a category</a:t>
            </a:r>
            <a:br>
              <a:rPr lang="en-US" sz="1100" i="0" u="none" strike="noStrike" baseline="0" dirty="0">
                <a:solidFill>
                  <a:schemeClr val="tx1"/>
                </a:solidFill>
              </a:rPr>
            </a:b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Highlight Category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 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menu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Rename Category</a:t>
            </a:r>
            <a:br>
              <a:rPr lang="en-US" sz="1100" i="0" u="none" strike="noStrike" baseline="0" dirty="0">
                <a:solidFill>
                  <a:schemeClr val="tx1"/>
                </a:solidFill>
              </a:rPr>
            </a:br>
            <a:endParaRPr lang="en-US" sz="1100" i="0" u="none" strike="noStrike" baseline="0" dirty="0">
              <a:solidFill>
                <a:schemeClr val="tx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Modify an existing template</a:t>
            </a:r>
            <a:br>
              <a:rPr lang="en-US" sz="1100" i="0" u="none" strike="noStrike" baseline="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Highlight Template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menu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Modify Template</a:t>
            </a:r>
            <a:br>
              <a:rPr lang="en-US" sz="1100" i="0" u="none" strike="noStrike" baseline="0" dirty="0">
                <a:solidFill>
                  <a:schemeClr val="tx1"/>
                </a:solidFill>
              </a:rPr>
            </a:br>
            <a:endParaRPr lang="en-US" sz="1100" i="0" u="none" strike="noStrike" baseline="0" dirty="0">
              <a:solidFill>
                <a:schemeClr val="tx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Delete an unused template</a:t>
            </a:r>
            <a:br>
              <a:rPr lang="en-US" sz="1100" i="0" u="none" strike="noStrike" baseline="0" dirty="0">
                <a:solidFill>
                  <a:schemeClr val="tx1"/>
                </a:solidFill>
              </a:rPr>
            </a:b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Highlight Template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menu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Delete Template</a:t>
            </a:r>
            <a:br>
              <a:rPr lang="en-US" sz="1100" i="0" u="none" strike="noStrike" baseline="0" dirty="0">
                <a:solidFill>
                  <a:schemeClr val="tx1"/>
                </a:solidFill>
              </a:rPr>
            </a:br>
            <a:endParaRPr lang="en-US" sz="1100" i="0" u="none" strike="noStrike" baseline="0" dirty="0">
              <a:solidFill>
                <a:schemeClr val="tx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Mark Template as Medical History Form</a:t>
            </a:r>
            <a:br>
              <a:rPr lang="en-US" sz="1100" i="0" u="none" strike="noStrike" baseline="0" dirty="0">
                <a:solidFill>
                  <a:srgbClr val="58585B"/>
                </a:solidFill>
              </a:rPr>
            </a:b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Highlight Template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Template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menu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Mark as Medical History Form</a:t>
            </a:r>
            <a:endParaRPr lang="en-US" sz="1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4D8520E-E8E1-49D5-9D87-F1486118C28B}"/>
              </a:ext>
            </a:extLst>
          </p:cNvPr>
          <p:cNvSpPr/>
          <p:nvPr/>
        </p:nvSpPr>
        <p:spPr>
          <a:xfrm>
            <a:off x="4060031" y="8401719"/>
            <a:ext cx="3455127" cy="1613323"/>
          </a:xfrm>
          <a:prstGeom prst="roundRect">
            <a:avLst/>
          </a:prstGeom>
          <a:noFill/>
          <a:ln w="38100">
            <a:solidFill>
              <a:srgbClr val="D23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To open a letter and use it for a patient, double click on the template in the right panel</a:t>
            </a:r>
            <a:br>
              <a:rPr lang="en-US" sz="1100" dirty="0">
                <a:solidFill>
                  <a:schemeClr val="bg2">
                    <a:lumMod val="25000"/>
                  </a:schemeClr>
                </a:solidFill>
              </a:rPr>
            </a:br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Input fields should be used on a letter Template to help save you time by picking up the details from the patients file rather then you typing it in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n-A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202F59-DBDF-4A46-8418-307B50995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384" y="8189109"/>
            <a:ext cx="561290" cy="425219"/>
          </a:xfrm>
          <a:prstGeom prst="rect">
            <a:avLst/>
          </a:prstGeom>
        </p:spPr>
      </p:pic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495B5166-1E27-4286-8DB7-69738BF2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295" y="10103036"/>
            <a:ext cx="3797471" cy="576424"/>
          </a:xfrm>
        </p:spPr>
        <p:txBody>
          <a:bodyPr/>
          <a:lstStyle/>
          <a:p>
            <a:r>
              <a:rPr lang="en-US" sz="10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D4W Training Guide Edition 9, 2021</a:t>
            </a:r>
            <a:endParaRPr lang="en-A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2F0F993-5A53-4C9F-A3A7-04294824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ABF8-5393-46E6-87B7-67F3280EFD85}" type="slidenum">
              <a:rPr lang="en-AU" smtClean="0"/>
              <a:pPr/>
              <a:t>13</a:t>
            </a:fld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3AC68B-0B7A-45B6-8211-EB05330FFCF5}"/>
              </a:ext>
            </a:extLst>
          </p:cNvPr>
          <p:cNvSpPr/>
          <p:nvPr/>
        </p:nvSpPr>
        <p:spPr>
          <a:xfrm>
            <a:off x="1754372" y="623731"/>
            <a:ext cx="3508744" cy="467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D23307"/>
                </a:solidFill>
                <a:latin typeface="+mj-lt"/>
                <a:cs typeface="Arial" panose="020B0604020202020204" pitchFamily="34" charset="0"/>
              </a:rPr>
              <a:t>Letters tab </a:t>
            </a:r>
            <a:endParaRPr lang="en-US" sz="3000" b="1" i="0" u="none" strike="noStrike" baseline="0" dirty="0">
              <a:solidFill>
                <a:srgbClr val="D23307"/>
              </a:solidFill>
              <a:latin typeface="+mj-lt"/>
              <a:cs typeface="Arial" panose="020B0604020202020204" pitchFamily="34" charset="0"/>
            </a:endParaRPr>
          </a:p>
          <a:p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10F7AF-D354-4377-9E2B-C56D7D2B6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02" y="264908"/>
            <a:ext cx="914663" cy="894634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4A99C539-6FD4-46A4-8318-8946DBC829A7}"/>
              </a:ext>
            </a:extLst>
          </p:cNvPr>
          <p:cNvSpPr/>
          <p:nvPr/>
        </p:nvSpPr>
        <p:spPr>
          <a:xfrm>
            <a:off x="852985" y="6864825"/>
            <a:ext cx="2790967" cy="1712794"/>
          </a:xfrm>
          <a:prstGeom prst="wedgeEllipseCallout">
            <a:avLst>
              <a:gd name="adj1" fmla="val 24871"/>
              <a:gd name="adj2" fmla="val -66687"/>
            </a:avLst>
          </a:prstGeom>
          <a:solidFill>
            <a:schemeClr val="tx1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/>
              <a:t>Medical History Form can be printed straight from Appointment Book: Right Click Appointment  &gt; Print &gt; Medical History  </a:t>
            </a:r>
          </a:p>
        </p:txBody>
      </p:sp>
    </p:spTree>
    <p:extLst>
      <p:ext uri="{BB962C8B-B14F-4D97-AF65-F5344CB8AC3E}">
        <p14:creationId xmlns:p14="http://schemas.microsoft.com/office/powerpoint/2010/main" val="1067572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589CC2-F57C-44F3-AB0D-C783359A0E66}"/>
              </a:ext>
            </a:extLst>
          </p:cNvPr>
          <p:cNvCxnSpPr/>
          <p:nvPr/>
        </p:nvCxnSpPr>
        <p:spPr>
          <a:xfrm>
            <a:off x="604905" y="1279560"/>
            <a:ext cx="691025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F9C51D6-0577-4E71-B9D2-02E79CD53B58}"/>
              </a:ext>
            </a:extLst>
          </p:cNvPr>
          <p:cNvSpPr txBox="1"/>
          <p:nvPr/>
        </p:nvSpPr>
        <p:spPr>
          <a:xfrm>
            <a:off x="604905" y="1431697"/>
            <a:ext cx="7285061" cy="483209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Create a new folder (E.g. Scanned Referral Letters)</a:t>
            </a:r>
            <a:br>
              <a:rPr lang="en-US" sz="1100" b="1" dirty="0"/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Documents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menu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Create New Folder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Enter Name of Folder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OK</a:t>
            </a:r>
            <a:br>
              <a:rPr lang="en-US" sz="1100" b="1" dirty="0"/>
            </a:b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Add files to a folder (copy or move)</a:t>
            </a:r>
            <a:br>
              <a:rPr lang="en-US" sz="1100" b="1" dirty="0"/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Highlight Folder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Document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menu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Files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Copy/Move to Folders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Find File &gt; Open</a:t>
            </a:r>
            <a:br>
              <a:rPr lang="en-US" sz="1100" b="1" dirty="0"/>
            </a:b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Scan documents directly to the folder</a:t>
            </a:r>
            <a:br>
              <a:rPr lang="en-US" sz="1100" b="1" dirty="0"/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Highlight Folder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Document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menu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Capture from Scanner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Scan</a:t>
            </a:r>
            <a:br>
              <a:rPr lang="en-US" sz="1100" b="1" dirty="0"/>
            </a:b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Delete a file from a folder</a:t>
            </a:r>
            <a:b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Highlight Folder &gt; Highlight File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Document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menu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Delete File/Folder</a:t>
            </a:r>
            <a:br>
              <a:rPr lang="en-US" sz="1100" b="1" dirty="0"/>
            </a:b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View a file</a:t>
            </a:r>
            <a:br>
              <a:rPr lang="en-US" sz="1100" b="1" dirty="0"/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Highlight Folder &gt; Double Click on File</a:t>
            </a:r>
            <a:br>
              <a:rPr lang="en-US" sz="1100" b="1" dirty="0"/>
            </a:b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What are the different views of Document Manager?</a:t>
            </a:r>
            <a:br>
              <a:rPr lang="en-US" sz="1100" b="1" dirty="0"/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Documents Manager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Tab				      In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Charting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tab</a:t>
            </a: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Drag a document from Desktop into Documents Manager</a:t>
            </a:r>
            <a:br>
              <a:rPr lang="en-US" sz="1100" b="1" dirty="0"/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Highlight the document &gt; left click and drag &gt; release &gt; select Copy or Move to save document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E9B1FFF-8308-4DA9-93BF-471C73B0629A}"/>
              </a:ext>
            </a:extLst>
          </p:cNvPr>
          <p:cNvGrpSpPr/>
          <p:nvPr/>
        </p:nvGrpSpPr>
        <p:grpSpPr>
          <a:xfrm>
            <a:off x="4954138" y="8182283"/>
            <a:ext cx="2666536" cy="1825933"/>
            <a:chOff x="4954138" y="7452127"/>
            <a:chExt cx="2666536" cy="182593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4D8520E-E8E1-49D5-9D87-F1486118C28B}"/>
                </a:ext>
              </a:extLst>
            </p:cNvPr>
            <p:cNvSpPr/>
            <p:nvPr/>
          </p:nvSpPr>
          <p:spPr>
            <a:xfrm>
              <a:off x="4954138" y="7664737"/>
              <a:ext cx="2561020" cy="1613323"/>
            </a:xfrm>
            <a:prstGeom prst="roundRect">
              <a:avLst/>
            </a:prstGeom>
            <a:noFill/>
            <a:ln w="38100">
              <a:solidFill>
                <a:srgbClr val="D233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dirty="0">
                  <a:solidFill>
                    <a:schemeClr val="bg2">
                      <a:lumMod val="25000"/>
                    </a:schemeClr>
                  </a:solidFill>
                </a:rPr>
                <a:t>Create a new folder</a:t>
              </a:r>
              <a:br>
                <a:rPr lang="en-US" sz="1100" dirty="0">
                  <a:solidFill>
                    <a:schemeClr val="bg2">
                      <a:lumMod val="25000"/>
                    </a:schemeClr>
                  </a:solidFill>
                </a:rPr>
              </a:br>
              <a:endParaRPr lang="en-US" sz="1100" dirty="0">
                <a:solidFill>
                  <a:schemeClr val="bg2">
                    <a:lumMod val="25000"/>
                  </a:schemeClr>
                </a:solidFill>
              </a:endParaRPr>
            </a:p>
            <a:p>
              <a:r>
                <a:rPr lang="en-US" sz="1100" dirty="0">
                  <a:solidFill>
                    <a:schemeClr val="bg2">
                      <a:lumMod val="25000"/>
                    </a:schemeClr>
                  </a:solidFill>
                </a:rPr>
                <a:t>Copy or Move Folder</a:t>
              </a:r>
              <a:br>
                <a:rPr lang="en-US" sz="1100" dirty="0">
                  <a:solidFill>
                    <a:schemeClr val="bg2">
                      <a:lumMod val="25000"/>
                    </a:schemeClr>
                  </a:solidFill>
                </a:rPr>
              </a:br>
              <a:endParaRPr lang="en-US" sz="1100" dirty="0">
                <a:solidFill>
                  <a:schemeClr val="bg2">
                    <a:lumMod val="25000"/>
                  </a:schemeClr>
                </a:solidFill>
              </a:endParaRPr>
            </a:p>
            <a:p>
              <a:r>
                <a:rPr lang="en-US" sz="1100" dirty="0">
                  <a:solidFill>
                    <a:schemeClr val="bg2">
                      <a:lumMod val="25000"/>
                    </a:schemeClr>
                  </a:solidFill>
                </a:rPr>
                <a:t>Copy or Move File</a:t>
              </a:r>
              <a:endParaRPr lang="en-AU" sz="11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B202F59-DBDF-4A46-8418-307B50995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59384" y="7452127"/>
              <a:ext cx="561290" cy="425219"/>
            </a:xfrm>
            <a:prstGeom prst="rect">
              <a:avLst/>
            </a:prstGeom>
          </p:spPr>
        </p:pic>
      </p:grp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495B5166-1E27-4286-8DB7-69738BF2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295" y="10103036"/>
            <a:ext cx="3797471" cy="576424"/>
          </a:xfrm>
        </p:spPr>
        <p:txBody>
          <a:bodyPr/>
          <a:lstStyle/>
          <a:p>
            <a:r>
              <a:rPr lang="en-US" sz="10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D4W Training Guide Edition 9, 2021</a:t>
            </a:r>
            <a:endParaRPr lang="en-A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2F0F993-5A53-4C9F-A3A7-04294824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ABF8-5393-46E6-87B7-67F3280EFD85}" type="slidenum">
              <a:rPr lang="en-AU" smtClean="0"/>
              <a:pPr/>
              <a:t>14</a:t>
            </a:fld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3AC68B-0B7A-45B6-8211-EB05330FFCF5}"/>
              </a:ext>
            </a:extLst>
          </p:cNvPr>
          <p:cNvSpPr/>
          <p:nvPr/>
        </p:nvSpPr>
        <p:spPr>
          <a:xfrm>
            <a:off x="1754372" y="623731"/>
            <a:ext cx="4204394" cy="467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Documents Manager tab</a:t>
            </a:r>
            <a:endParaRPr lang="en-US" sz="3000" b="1" i="0" u="none" strike="noStrike" baseline="0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  <a:p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10F7AF-D354-4377-9E2B-C56D7D2B6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02" y="264908"/>
            <a:ext cx="914663" cy="8946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EF837C-3841-4EB4-8C6D-260E38236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413" y="4568707"/>
            <a:ext cx="2472744" cy="10336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AFD47E-97D0-488E-86C5-BD9CD6444E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0502" y="4568707"/>
            <a:ext cx="2472744" cy="103674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DB4407-48CE-4800-8F59-7E63B450FB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5982" y="8673719"/>
            <a:ext cx="283335" cy="2318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DA5B067-483F-4E52-9415-14CD1DA942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7649" y="9013514"/>
            <a:ext cx="540913" cy="23825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6D0AAF9-150D-451D-AFEA-2D0E5A51FA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2600" y="9334866"/>
            <a:ext cx="566670" cy="26401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01922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589CC2-F57C-44F3-AB0D-C783359A0E66}"/>
              </a:ext>
            </a:extLst>
          </p:cNvPr>
          <p:cNvCxnSpPr/>
          <p:nvPr/>
        </p:nvCxnSpPr>
        <p:spPr>
          <a:xfrm>
            <a:off x="604905" y="1279560"/>
            <a:ext cx="691025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F9C51D6-0577-4E71-B9D2-02E79CD53B58}"/>
              </a:ext>
            </a:extLst>
          </p:cNvPr>
          <p:cNvSpPr txBox="1"/>
          <p:nvPr/>
        </p:nvSpPr>
        <p:spPr>
          <a:xfrm>
            <a:off x="604905" y="1431697"/>
            <a:ext cx="7285061" cy="720197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Add a new provider</a:t>
            </a:r>
            <a:br>
              <a:rPr lang="en-US" sz="1100" b="1" dirty="0"/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Provider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tab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Operations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menu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Record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Enter Details</a:t>
            </a: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>Provider ID &amp; Merchant ID must be entered for electronic claims to work and for the number to show on Invoices &amp; Receipts</a:t>
            </a:r>
            <a:br>
              <a:rPr lang="en-US" sz="1100" dirty="0">
                <a:solidFill>
                  <a:schemeClr val="tx1"/>
                </a:solidFill>
              </a:rPr>
            </a:br>
            <a:br>
              <a:rPr lang="en-US" sz="1100" b="1" dirty="0"/>
            </a:b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Setup a provider with 45% commission</a:t>
            </a:r>
            <a:br>
              <a:rPr lang="en-US" sz="11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Select the Provider &gt; Click on the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Commission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Notepad        Enter Start Date &gt; Enter Commission</a:t>
            </a:r>
            <a:br>
              <a:rPr lang="en-US" sz="1100" b="1" dirty="0"/>
            </a:b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Link an appointment book to a provider</a:t>
            </a:r>
            <a:br>
              <a:rPr lang="en-US" sz="1100" b="1" dirty="0"/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Select the Provider &gt; Select from the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Appointment Book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drop list for relevant Provider</a:t>
            </a:r>
            <a:b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b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b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Setup a provider’s individual letterhead &amp; logo</a:t>
            </a:r>
            <a:br>
              <a:rPr lang="en-US" sz="1100" b="1" dirty="0"/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Select the Provider &gt; Press the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Letterhead &amp; Logo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Setup button &gt; select either: Design A4 or A5</a:t>
            </a:r>
            <a:b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Location Setup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General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tab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Accounting: Invoices &amp; Receipts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Letter Head type of Invoice/Receipt printout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Provider Letter Head</a:t>
            </a:r>
            <a:b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dirty="0"/>
            </a:b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Add a new staff member</a:t>
            </a:r>
            <a:br>
              <a:rPr lang="en-US" sz="1100" b="1" dirty="0"/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Staff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tab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Operation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menu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Record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Enter Details</a:t>
            </a:r>
            <a:br>
              <a:rPr lang="en-US" sz="1100" b="1" dirty="0"/>
            </a:b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Make a staff member inactive</a:t>
            </a:r>
            <a:br>
              <a:rPr lang="en-US" sz="1100" b="1" dirty="0"/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Select the Staff Member &gt; Remove the tick from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 Active</a:t>
            </a:r>
            <a:br>
              <a:rPr lang="en-AU" sz="1100" i="0" u="none" strike="noStrike" baseline="0" dirty="0"/>
            </a:br>
            <a:endParaRPr lang="en-US" sz="11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4D8520E-E8E1-49D5-9D87-F1486118C28B}"/>
              </a:ext>
            </a:extLst>
          </p:cNvPr>
          <p:cNvSpPr/>
          <p:nvPr/>
        </p:nvSpPr>
        <p:spPr>
          <a:xfrm>
            <a:off x="4371975" y="7644264"/>
            <a:ext cx="3143184" cy="2370059"/>
          </a:xfrm>
          <a:prstGeom prst="roundRect">
            <a:avLst/>
          </a:prstGeom>
          <a:noFill/>
          <a:ln w="38100">
            <a:solidFill>
              <a:srgbClr val="D23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Before adding a new Provider, setup their Appt Book first so you can easily link them</a:t>
            </a:r>
            <a:br>
              <a:rPr lang="en-US" sz="1100" dirty="0">
                <a:solidFill>
                  <a:schemeClr val="bg2">
                    <a:lumMod val="25000"/>
                  </a:schemeClr>
                </a:solidFill>
              </a:rPr>
            </a:br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Bank redirections must be setup once a new Provider is added</a:t>
            </a:r>
            <a:br>
              <a:rPr lang="en-US" sz="1100" dirty="0">
                <a:solidFill>
                  <a:schemeClr val="bg2">
                    <a:lumMod val="25000"/>
                  </a:schemeClr>
                </a:solidFill>
              </a:rPr>
            </a:br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Hygienists must be setup as a Provider, not Staff member</a:t>
            </a:r>
            <a:br>
              <a:rPr lang="en-US" sz="1100" dirty="0">
                <a:solidFill>
                  <a:schemeClr val="bg2">
                    <a:lumMod val="25000"/>
                  </a:schemeClr>
                </a:solidFill>
              </a:rPr>
            </a:br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For report purposes, DO NOT share appointment books between providers</a:t>
            </a:r>
            <a:endParaRPr lang="en-AU" sz="11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202F59-DBDF-4A46-8418-307B50995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384" y="7431655"/>
            <a:ext cx="561290" cy="425219"/>
          </a:xfrm>
          <a:prstGeom prst="rect">
            <a:avLst/>
          </a:prstGeom>
        </p:spPr>
      </p:pic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495B5166-1E27-4286-8DB7-69738BF2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295" y="10103036"/>
            <a:ext cx="3797471" cy="576424"/>
          </a:xfrm>
        </p:spPr>
        <p:txBody>
          <a:bodyPr/>
          <a:lstStyle/>
          <a:p>
            <a:r>
              <a:rPr lang="en-US" sz="10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D4W Training Guide Edition 9, 2021</a:t>
            </a:r>
            <a:endParaRPr lang="en-A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2F0F993-5A53-4C9F-A3A7-04294824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ABF8-5393-46E6-87B7-67F3280EFD85}" type="slidenum">
              <a:rPr lang="en-AU" smtClean="0"/>
              <a:pPr/>
              <a:t>15</a:t>
            </a:fld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3AC68B-0B7A-45B6-8211-EB05330FFCF5}"/>
              </a:ext>
            </a:extLst>
          </p:cNvPr>
          <p:cNvSpPr/>
          <p:nvPr/>
        </p:nvSpPr>
        <p:spPr>
          <a:xfrm>
            <a:off x="1754371" y="623731"/>
            <a:ext cx="3980423" cy="467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D23307"/>
                </a:solidFill>
                <a:latin typeface="+mj-lt"/>
                <a:cs typeface="Arial" panose="020B0604020202020204" pitchFamily="34" charset="0"/>
              </a:rPr>
              <a:t>Provider / Staff tabs</a:t>
            </a:r>
            <a:endParaRPr lang="en-US" sz="3000" b="1" i="0" u="none" strike="noStrike" baseline="0" dirty="0">
              <a:solidFill>
                <a:srgbClr val="D23307"/>
              </a:solidFill>
              <a:latin typeface="+mj-lt"/>
              <a:cs typeface="Arial" panose="020B0604020202020204" pitchFamily="34" charset="0"/>
            </a:endParaRPr>
          </a:p>
          <a:p>
            <a:endParaRPr lang="en-AU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2E8F12-BCC3-4C15-B22B-9BF27A440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26" y="264043"/>
            <a:ext cx="914663" cy="9214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D3F879-D36F-4707-899D-163432AB7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023" y="2525047"/>
            <a:ext cx="953037" cy="1674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6622A5-684D-4F17-8A8D-294FCE2514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9953" y="2531486"/>
            <a:ext cx="875763" cy="15454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483175-2BDB-4335-8BC2-745D65B9C3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1392" y="2934397"/>
            <a:ext cx="187001" cy="18700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9878FE5-87B5-4F4B-8604-D7E9872E5BC0}"/>
              </a:ext>
            </a:extLst>
          </p:cNvPr>
          <p:cNvGrpSpPr/>
          <p:nvPr/>
        </p:nvGrpSpPr>
        <p:grpSpPr>
          <a:xfrm>
            <a:off x="900905" y="3729477"/>
            <a:ext cx="6318250" cy="3626110"/>
            <a:chOff x="900905" y="3729477"/>
            <a:chExt cx="6318250" cy="3626110"/>
          </a:xfrm>
        </p:grpSpPr>
        <p:pic>
          <p:nvPicPr>
            <p:cNvPr id="6147" name="Picture 781">
              <a:extLst>
                <a:ext uri="{FF2B5EF4-FFF2-40B4-BE49-F238E27FC236}">
                  <a16:creationId xmlns:a16="http://schemas.microsoft.com/office/drawing/2014/main" id="{A1263F5C-7F73-4BBA-A74D-EE54BCA7D9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905" y="3729477"/>
              <a:ext cx="6318250" cy="1066800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5EA06EFE-988A-499A-AB74-A3A745B5EB37}"/>
                </a:ext>
              </a:extLst>
            </p:cNvPr>
            <p:cNvCxnSpPr/>
            <p:nvPr/>
          </p:nvCxnSpPr>
          <p:spPr>
            <a:xfrm>
              <a:off x="3248025" y="4004581"/>
              <a:ext cx="1123950" cy="561747"/>
            </a:xfrm>
            <a:prstGeom prst="straightConnector1">
              <a:avLst/>
            </a:prstGeom>
            <a:ln w="12700">
              <a:solidFill>
                <a:srgbClr val="E46E4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48" name="Picture 811">
              <a:extLst>
                <a:ext uri="{FF2B5EF4-FFF2-40B4-BE49-F238E27FC236}">
                  <a16:creationId xmlns:a16="http://schemas.microsoft.com/office/drawing/2014/main" id="{E94797DF-B313-4760-BB2E-E3D6FE03C8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183" y="5906434"/>
              <a:ext cx="2847975" cy="1447800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49" name="Picture 812">
              <a:extLst>
                <a:ext uri="{FF2B5EF4-FFF2-40B4-BE49-F238E27FC236}">
                  <a16:creationId xmlns:a16="http://schemas.microsoft.com/office/drawing/2014/main" id="{E513FBE2-CFA5-4D66-AAE5-EA0E804207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5184" y="5898262"/>
              <a:ext cx="3124200" cy="1457325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526F19E-7EBA-46F3-A9EE-08209134A4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9320" y="6553200"/>
              <a:ext cx="2300784" cy="659465"/>
            </a:xfrm>
            <a:prstGeom prst="straightConnector1">
              <a:avLst/>
            </a:prstGeom>
            <a:ln w="12700">
              <a:solidFill>
                <a:srgbClr val="E46E4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803DF88-B952-48B0-B3AF-21F56C422F4F}"/>
                </a:ext>
              </a:extLst>
            </p:cNvPr>
            <p:cNvSpPr/>
            <p:nvPr/>
          </p:nvSpPr>
          <p:spPr>
            <a:xfrm>
              <a:off x="944183" y="7094057"/>
              <a:ext cx="570292" cy="260177"/>
            </a:xfrm>
            <a:prstGeom prst="ellipse">
              <a:avLst/>
            </a:prstGeom>
            <a:noFill/>
            <a:ln w="12700">
              <a:solidFill>
                <a:srgbClr val="E46E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1694891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589CC2-F57C-44F3-AB0D-C783359A0E66}"/>
              </a:ext>
            </a:extLst>
          </p:cNvPr>
          <p:cNvCxnSpPr/>
          <p:nvPr/>
        </p:nvCxnSpPr>
        <p:spPr>
          <a:xfrm>
            <a:off x="604905" y="1279560"/>
            <a:ext cx="691025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F9C51D6-0577-4E71-B9D2-02E79CD53B58}"/>
              </a:ext>
            </a:extLst>
          </p:cNvPr>
          <p:cNvSpPr txBox="1"/>
          <p:nvPr/>
        </p:nvSpPr>
        <p:spPr>
          <a:xfrm>
            <a:off x="604905" y="1431697"/>
            <a:ext cx="7285061" cy="229293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Print cash &amp; cheques bank slip</a:t>
            </a:r>
            <a:br>
              <a:rPr lang="en-US" sz="1100" b="1" dirty="0"/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Bank Slip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menu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Slip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Print</a:t>
            </a:r>
            <a:br>
              <a:rPr lang="en-US" sz="1100" b="1" dirty="0"/>
            </a:b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Print EFTPOS bank slip</a:t>
            </a:r>
            <a:br>
              <a:rPr lang="en-US" sz="1100" b="1" dirty="0"/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Bank Slip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menu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EFTPOS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Print</a:t>
            </a:r>
            <a:br>
              <a:rPr lang="en-US" sz="1100" b="1" dirty="0"/>
            </a:b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Print Health Insurance claims bank slip</a:t>
            </a:r>
            <a:br>
              <a:rPr lang="en-US" sz="1100" b="1" dirty="0"/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Select Bank Account set for Insurance claims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Bank Slip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menu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EFTPOS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Print</a:t>
            </a:r>
            <a:br>
              <a:rPr lang="en-US" sz="1100" b="1" dirty="0"/>
            </a:b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Re- print a bank slip</a:t>
            </a:r>
            <a:br>
              <a:rPr lang="en-US" sz="1100" b="1" dirty="0"/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Select the bank slip from the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Deposit Slip ID to view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list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Reports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menu &gt; Print Full Details of this deposit</a:t>
            </a: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4D8520E-E8E1-49D5-9D87-F1486118C28B}"/>
              </a:ext>
            </a:extLst>
          </p:cNvPr>
          <p:cNvSpPr/>
          <p:nvPr/>
        </p:nvSpPr>
        <p:spPr>
          <a:xfrm>
            <a:off x="1289049" y="8385827"/>
            <a:ext cx="6226109" cy="1618826"/>
          </a:xfrm>
          <a:prstGeom prst="roundRect">
            <a:avLst/>
          </a:prstGeom>
          <a:noFill/>
          <a:ln w="38100">
            <a:solidFill>
              <a:srgbClr val="D23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Refund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: When there is a Refund for Treatment or a Refund for a Deposit it will show here</a:t>
            </a:r>
            <a:br>
              <a:rPr lang="en-US" sz="1100" dirty="0">
                <a:solidFill>
                  <a:schemeClr val="bg2">
                    <a:lumMod val="25000"/>
                  </a:schemeClr>
                </a:solidFill>
              </a:rPr>
            </a:br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Cash taken out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: Used when taking cash from banking, enter the amount into “Cash taken out’</a:t>
            </a:r>
            <a:br>
              <a:rPr lang="en-US" sz="1100" dirty="0">
                <a:solidFill>
                  <a:schemeClr val="bg2">
                    <a:lumMod val="25000"/>
                  </a:schemeClr>
                </a:solidFill>
              </a:rPr>
            </a:br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On hold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: Use the </a:t>
            </a: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On Hold 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if a payment is not to be included in a Bank Slip until later</a:t>
            </a:r>
          </a:p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Before printing Bank Slips, check totals by using the           icon (Total Receipts Report)</a:t>
            </a:r>
            <a:br>
              <a:rPr lang="en-US" sz="1100" dirty="0">
                <a:solidFill>
                  <a:schemeClr val="bg2">
                    <a:lumMod val="25000"/>
                  </a:schemeClr>
                </a:solidFill>
              </a:rPr>
            </a:br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The deposit slip for Cash and Cheques (New Slip) can be used to deposit money at the bank</a:t>
            </a:r>
            <a:endParaRPr lang="en-AU" sz="11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202F59-DBDF-4A46-8418-307B50995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384" y="8173217"/>
            <a:ext cx="561290" cy="425219"/>
          </a:xfrm>
          <a:prstGeom prst="rect">
            <a:avLst/>
          </a:prstGeom>
        </p:spPr>
      </p:pic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495B5166-1E27-4286-8DB7-69738BF2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295" y="10103036"/>
            <a:ext cx="3797471" cy="576424"/>
          </a:xfrm>
        </p:spPr>
        <p:txBody>
          <a:bodyPr/>
          <a:lstStyle/>
          <a:p>
            <a:r>
              <a:rPr lang="en-US" sz="10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D4W Training Guide Edition 9, 2021</a:t>
            </a:r>
            <a:endParaRPr lang="en-A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2F0F993-5A53-4C9F-A3A7-04294824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ABF8-5393-46E6-87B7-67F3280EFD85}" type="slidenum">
              <a:rPr lang="en-AU" smtClean="0"/>
              <a:pPr/>
              <a:t>16</a:t>
            </a:fld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3AC68B-0B7A-45B6-8211-EB05330FFCF5}"/>
              </a:ext>
            </a:extLst>
          </p:cNvPr>
          <p:cNvSpPr/>
          <p:nvPr/>
        </p:nvSpPr>
        <p:spPr>
          <a:xfrm>
            <a:off x="1754372" y="623731"/>
            <a:ext cx="3508744" cy="467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D23307"/>
                </a:solidFill>
                <a:latin typeface="+mj-lt"/>
                <a:cs typeface="Arial" panose="020B0604020202020204" pitchFamily="34" charset="0"/>
              </a:rPr>
              <a:t>Bank Slip tab</a:t>
            </a:r>
            <a:endParaRPr lang="en-US" sz="3000" b="1" i="0" u="none" strike="noStrike" baseline="0" dirty="0">
              <a:solidFill>
                <a:srgbClr val="D23307"/>
              </a:solidFill>
              <a:latin typeface="+mj-lt"/>
              <a:cs typeface="Arial" panose="020B0604020202020204" pitchFamily="34" charset="0"/>
            </a:endParaRPr>
          </a:p>
          <a:p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D13305-4A50-4870-918A-368679724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26" y="264043"/>
            <a:ext cx="914663" cy="9214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C076DB-00DB-4081-9107-4FA04E530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347" y="9383319"/>
            <a:ext cx="202323" cy="17281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C83C98E-73AD-4DEF-AF46-8EB772C986E7}"/>
              </a:ext>
            </a:extLst>
          </p:cNvPr>
          <p:cNvGrpSpPr/>
          <p:nvPr/>
        </p:nvGrpSpPr>
        <p:grpSpPr>
          <a:xfrm>
            <a:off x="890588" y="3557588"/>
            <a:ext cx="4762500" cy="2667000"/>
            <a:chOff x="890588" y="3557588"/>
            <a:chExt cx="4762500" cy="2667000"/>
          </a:xfrm>
        </p:grpSpPr>
        <p:pic>
          <p:nvPicPr>
            <p:cNvPr id="7170" name="Picture 1447">
              <a:extLst>
                <a:ext uri="{FF2B5EF4-FFF2-40B4-BE49-F238E27FC236}">
                  <a16:creationId xmlns:a16="http://schemas.microsoft.com/office/drawing/2014/main" id="{F249089A-1DBE-415B-BBB2-B66FA2F64B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" t="780" b="-2"/>
            <a:stretch>
              <a:fillRect/>
            </a:stretch>
          </p:blipFill>
          <p:spPr bwMode="auto">
            <a:xfrm>
              <a:off x="890588" y="3557588"/>
              <a:ext cx="4762500" cy="2667000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FF6E15AE-FE2C-4EAB-B8A7-CE8E21A71C42}"/>
                </a:ext>
              </a:extLst>
            </p:cNvPr>
            <p:cNvSpPr/>
            <p:nvPr/>
          </p:nvSpPr>
          <p:spPr>
            <a:xfrm>
              <a:off x="5029200" y="5257800"/>
              <a:ext cx="304800" cy="494900"/>
            </a:xfrm>
            <a:prstGeom prst="ellipse">
              <a:avLst/>
            </a:prstGeom>
            <a:noFill/>
            <a:ln w="12700">
              <a:solidFill>
                <a:srgbClr val="E46E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1A77697-37C5-40F8-8EE1-8956A317391A}"/>
                </a:ext>
              </a:extLst>
            </p:cNvPr>
            <p:cNvSpPr/>
            <p:nvPr/>
          </p:nvSpPr>
          <p:spPr>
            <a:xfrm>
              <a:off x="3324258" y="4362450"/>
              <a:ext cx="1543016" cy="209550"/>
            </a:xfrm>
            <a:prstGeom prst="ellipse">
              <a:avLst/>
            </a:prstGeom>
            <a:noFill/>
            <a:ln w="12700">
              <a:solidFill>
                <a:srgbClr val="E46E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4B9432B-FE5B-4C4B-9978-AA6252D2FC5E}"/>
                </a:ext>
              </a:extLst>
            </p:cNvPr>
            <p:cNvSpPr/>
            <p:nvPr/>
          </p:nvSpPr>
          <p:spPr>
            <a:xfrm>
              <a:off x="3619499" y="4152900"/>
              <a:ext cx="1247775" cy="209550"/>
            </a:xfrm>
            <a:prstGeom prst="ellipse">
              <a:avLst/>
            </a:prstGeom>
            <a:noFill/>
            <a:ln w="12700">
              <a:solidFill>
                <a:srgbClr val="E46E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3638648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589CC2-F57C-44F3-AB0D-C783359A0E66}"/>
              </a:ext>
            </a:extLst>
          </p:cNvPr>
          <p:cNvCxnSpPr/>
          <p:nvPr/>
        </p:nvCxnSpPr>
        <p:spPr>
          <a:xfrm>
            <a:off x="604905" y="1279560"/>
            <a:ext cx="691025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F9C51D6-0577-4E71-B9D2-02E79CD53B58}"/>
              </a:ext>
            </a:extLst>
          </p:cNvPr>
          <p:cNvSpPr txBox="1"/>
          <p:nvPr/>
        </p:nvSpPr>
        <p:spPr>
          <a:xfrm>
            <a:off x="604905" y="1431697"/>
            <a:ext cx="7285061" cy="63555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Setup a group of “Commonly Used Reports”</a:t>
            </a:r>
            <a:br>
              <a:rPr lang="en-US" sz="1100" b="1" i="0" u="none" strike="noStrike" baseline="0" dirty="0"/>
            </a:b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Operations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menu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Set Report Groups 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&gt; Select the group against the reports</a:t>
            </a:r>
            <a:br>
              <a:rPr lang="en-US" sz="1100" b="1" i="0" u="none" strike="noStrike" baseline="0" dirty="0"/>
            </a:br>
            <a:endParaRPr lang="en-US" sz="1100" b="1" i="0" u="none" strike="noStrike" baseline="0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Report that shows Invoices, Receipts, Expenses, Commission and Discounts</a:t>
            </a:r>
            <a:br>
              <a:rPr lang="en-US" sz="1100" b="1" i="0" u="none" strike="noStrike" baseline="0" dirty="0"/>
            </a:b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Accounting: Invoices and Receipts over a period</a:t>
            </a:r>
            <a:br>
              <a:rPr lang="en-US" sz="1100" b="1" i="0" u="none" strike="noStrike" baseline="0" dirty="0"/>
            </a:br>
            <a:endParaRPr lang="en-US" sz="1100" b="1" i="0" u="none" strike="noStrike" baseline="0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Print a list of all items that were performed over a period</a:t>
            </a:r>
            <a:br>
              <a:rPr lang="en-US" sz="1100" b="1" i="0" u="none" strike="noStrike" baseline="0" dirty="0"/>
            </a:b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a)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Items Performance</a:t>
            </a:r>
            <a:b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b)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Items Performed on Patients</a:t>
            </a:r>
            <a:b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c)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Items Performed over a Period</a:t>
            </a:r>
            <a:br>
              <a:rPr lang="en-US" sz="1100" b="1" i="0" u="none" strike="noStrike" baseline="0" dirty="0"/>
            </a:br>
            <a:endParaRPr lang="en-US" sz="1100" b="1" i="0" u="none" strike="noStrike" baseline="0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Staff Clock on &amp; Clock off and the report based on their working hours</a:t>
            </a:r>
            <a:br>
              <a:rPr lang="en-US" sz="1100" b="1" i="0" u="none" strike="noStrike" baseline="0" dirty="0"/>
            </a:b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Clock On/Off: Anywhere in the program,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 To 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menu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Staff Clock On / Staff Clock Off 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enter Username and Password</a:t>
            </a:r>
            <a:b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Report: Staff Attendance Times</a:t>
            </a:r>
            <a:br>
              <a:rPr lang="en-US" sz="1100" b="1" i="0" u="none" strike="noStrike" baseline="0" dirty="0"/>
            </a:br>
            <a:endParaRPr lang="en-US" sz="1100" b="1" i="0" u="none" strike="noStrike" baseline="0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Report that shows the $ value based on referrals</a:t>
            </a:r>
            <a:br>
              <a:rPr lang="en-US" sz="1100" b="1" i="0" u="none" strike="noStrike" baseline="0" dirty="0"/>
            </a:b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Efficiency of Referral Sources (Financial Details)</a:t>
            </a:r>
            <a:br>
              <a:rPr lang="en-US" sz="1100" b="1" i="0" u="none" strike="noStrike" baseline="0" dirty="0"/>
            </a:br>
            <a:endParaRPr lang="en-US" sz="1100" b="1" i="0" u="none" strike="noStrike" baseline="0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Report for all discounts with a category </a:t>
            </a: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“</a:t>
            </a: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Fund Only” (only if using)</a:t>
            </a:r>
            <a:br>
              <a:rPr lang="en-US" sz="1100" b="1" i="0" u="none" strike="noStrike" baseline="0" dirty="0"/>
            </a:b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Discount Categories 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Report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Select Fund Only in report parameters</a:t>
            </a:r>
            <a:br>
              <a:rPr lang="en-US" sz="1100" b="1" i="0" u="none" strike="noStrike" baseline="0" dirty="0"/>
            </a:br>
            <a:endParaRPr lang="en-US" sz="1100" b="1" i="0" u="none" strike="noStrike" baseline="0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Report that shows “Patients without any clinical notes in a day”</a:t>
            </a:r>
            <a:br>
              <a:rPr lang="en-US" sz="1100" b="1" i="0" u="none" strike="noStrike" baseline="0" dirty="0"/>
            </a:b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Items Performance over a Period 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tick checkbox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Show patients without any clinical notes in a day</a:t>
            </a:r>
          </a:p>
          <a:p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1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Right click on a report to edit the Description of a report – this may have some hint/tips for staff to understand when and why the report should be run. DO NOT CHANGE THE NAME OF THE REPORT.</a:t>
            </a:r>
            <a:br>
              <a:rPr lang="en-US" sz="12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</a:br>
            <a:br>
              <a:rPr lang="en-US" sz="12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</a:br>
            <a:br>
              <a:rPr lang="en-US" sz="12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</a:br>
            <a:br>
              <a:rPr lang="en-US" sz="12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</a:br>
            <a:br>
              <a:rPr lang="en-US" sz="12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</a:br>
            <a:br>
              <a:rPr lang="en-US" sz="12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</a:br>
            <a:br>
              <a:rPr lang="en-US" sz="12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</a:br>
            <a:br>
              <a:rPr lang="en-US" sz="12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</a:br>
            <a:r>
              <a:rPr lang="en-US" sz="11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The comments entered will show in the “comments” section at the bottom of the page when the report is highlighted.</a:t>
            </a:r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4D8520E-E8E1-49D5-9D87-F1486118C28B}"/>
              </a:ext>
            </a:extLst>
          </p:cNvPr>
          <p:cNvSpPr/>
          <p:nvPr/>
        </p:nvSpPr>
        <p:spPr>
          <a:xfrm>
            <a:off x="3873500" y="8403805"/>
            <a:ext cx="3641658" cy="1600585"/>
          </a:xfrm>
          <a:prstGeom prst="roundRect">
            <a:avLst/>
          </a:prstGeom>
          <a:noFill/>
          <a:ln w="38100">
            <a:solidFill>
              <a:srgbClr val="D23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Commonly used reports for end of day: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Total Receipts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Accounting: Invoices and Receipts over a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Unprinted Invoices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Items performed over a period (patients without any clinical notes in a day)</a:t>
            </a:r>
          </a:p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Discuss with your trainer the best reports to run for your practice</a:t>
            </a:r>
            <a:endParaRPr lang="en-AU" sz="11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202F59-DBDF-4A46-8418-307B50995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384" y="8191195"/>
            <a:ext cx="561290" cy="425219"/>
          </a:xfrm>
          <a:prstGeom prst="rect">
            <a:avLst/>
          </a:prstGeom>
        </p:spPr>
      </p:pic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495B5166-1E27-4286-8DB7-69738BF2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295" y="10103036"/>
            <a:ext cx="3797471" cy="576424"/>
          </a:xfrm>
        </p:spPr>
        <p:txBody>
          <a:bodyPr/>
          <a:lstStyle/>
          <a:p>
            <a:r>
              <a:rPr lang="en-US" sz="10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D4W Training Guide Edition 9, 2021</a:t>
            </a:r>
            <a:endParaRPr lang="en-A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2F0F993-5A53-4C9F-A3A7-04294824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ABF8-5393-46E6-87B7-67F3280EFD85}" type="slidenum">
              <a:rPr lang="en-AU" smtClean="0"/>
              <a:pPr/>
              <a:t>17</a:t>
            </a:fld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3AC68B-0B7A-45B6-8211-EB05330FFCF5}"/>
              </a:ext>
            </a:extLst>
          </p:cNvPr>
          <p:cNvSpPr/>
          <p:nvPr/>
        </p:nvSpPr>
        <p:spPr>
          <a:xfrm>
            <a:off x="1754372" y="623731"/>
            <a:ext cx="3508744" cy="467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D23307"/>
                </a:solidFill>
                <a:latin typeface="+mj-lt"/>
                <a:cs typeface="Arial" panose="020B0604020202020204" pitchFamily="34" charset="0"/>
              </a:rPr>
              <a:t>Reports tab</a:t>
            </a:r>
            <a:endParaRPr lang="en-US" sz="3000" b="1" i="0" u="none" strike="noStrike" baseline="0" dirty="0">
              <a:solidFill>
                <a:srgbClr val="D23307"/>
              </a:solidFill>
              <a:latin typeface="+mj-lt"/>
              <a:cs typeface="Arial" panose="020B0604020202020204" pitchFamily="34" charset="0"/>
            </a:endParaRPr>
          </a:p>
          <a:p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68157E-8EC0-4A2C-8515-7AB3EDD23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26" y="264043"/>
            <a:ext cx="914663" cy="921489"/>
          </a:xfrm>
          <a:prstGeom prst="rect">
            <a:avLst/>
          </a:prstGeom>
        </p:spPr>
      </p:pic>
      <p:pic>
        <p:nvPicPr>
          <p:cNvPr id="8194" name="Picture 949">
            <a:extLst>
              <a:ext uri="{FF2B5EF4-FFF2-40B4-BE49-F238E27FC236}">
                <a16:creationId xmlns:a16="http://schemas.microsoft.com/office/drawing/2014/main" id="{2FE7B411-708B-48EE-ABCA-E140051EB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94" y="6026150"/>
            <a:ext cx="2838450" cy="122555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195" name="Picture 950">
            <a:extLst>
              <a:ext uri="{FF2B5EF4-FFF2-40B4-BE49-F238E27FC236}">
                <a16:creationId xmlns:a16="http://schemas.microsoft.com/office/drawing/2014/main" id="{8B1C2099-2B7A-45CB-9A87-C1298127B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94" y="7520090"/>
            <a:ext cx="6438900" cy="406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16114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589CC2-F57C-44F3-AB0D-C783359A0E66}"/>
              </a:ext>
            </a:extLst>
          </p:cNvPr>
          <p:cNvCxnSpPr/>
          <p:nvPr/>
        </p:nvCxnSpPr>
        <p:spPr>
          <a:xfrm>
            <a:off x="604905" y="1279560"/>
            <a:ext cx="691025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F9C51D6-0577-4E71-B9D2-02E79CD53B58}"/>
              </a:ext>
            </a:extLst>
          </p:cNvPr>
          <p:cNvSpPr txBox="1"/>
          <p:nvPr/>
        </p:nvSpPr>
        <p:spPr>
          <a:xfrm>
            <a:off x="604905" y="1431697"/>
            <a:ext cx="7285061" cy="483209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Add a new fee level</a:t>
            </a:r>
            <a:br>
              <a:rPr lang="en-US" sz="1100" b="1" dirty="0"/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Level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button &gt; Enter the Name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OK</a:t>
            </a: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Print Veterans Affairs fees</a:t>
            </a:r>
            <a:br>
              <a:rPr lang="en-US" sz="1100" b="1" dirty="0"/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Operations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menu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Fee Levels Report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Highlight Fee Level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OK</a:t>
            </a: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For Standard Fees, set all crown item numbers to be Mode: Increase</a:t>
            </a:r>
            <a:br>
              <a:rPr lang="en-US" sz="1100" b="1" dirty="0"/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Highlight Standard fee level &gt; Against all crown item numbers in the Mode column, change to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Increase</a:t>
            </a: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Explain each of the Modes available to select from</a:t>
            </a:r>
            <a:br>
              <a:rPr lang="en-US" sz="1100" b="1" dirty="0"/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Variable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Within Treatment Plan and Treatment, the Fee can be increased or decreased</a:t>
            </a:r>
            <a:b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Fixed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Within Treatment Plan and Treatment, the Fee cannot be altered</a:t>
            </a:r>
            <a:b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Increase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Within Treatment Plan and Treatment, the Fee can be increased only</a:t>
            </a:r>
            <a:b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Decrease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Within Treatment Plan and Treatment, the Fee can be decreased only</a:t>
            </a: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See a fee level as default level</a:t>
            </a:r>
            <a:br>
              <a:rPr lang="en-US" sz="1100" b="1" dirty="0"/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Highlight a fee level &gt; Click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Set as default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level button</a:t>
            </a: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Copy fees to another location (for multi-location practice)</a:t>
            </a:r>
            <a:br>
              <a:rPr lang="en-US" sz="1100" b="1" dirty="0"/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Highlight a fee level &gt; Click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 Fees to Location(s)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button &gt; Select the period to be copied from, and the location this fee level to be copied to &gt; Click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Update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button</a:t>
            </a: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Update/Inactivate fee levels</a:t>
            </a:r>
            <a:br>
              <a:rPr lang="en-US" sz="1100" b="1" dirty="0"/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Highlight the Fee Level &gt; Create a new start date &gt; Click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Update the Fees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button &gt; Select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Increase fees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Enter amount &gt; tick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Update all Fees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OK</a:t>
            </a: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i="0" u="none" strike="noStrike" baseline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4D8520E-E8E1-49D5-9D87-F1486118C28B}"/>
              </a:ext>
            </a:extLst>
          </p:cNvPr>
          <p:cNvSpPr/>
          <p:nvPr/>
        </p:nvSpPr>
        <p:spPr>
          <a:xfrm>
            <a:off x="4428699" y="7973415"/>
            <a:ext cx="3086459" cy="2048736"/>
          </a:xfrm>
          <a:prstGeom prst="roundRect">
            <a:avLst/>
          </a:prstGeom>
          <a:noFill/>
          <a:ln w="38100">
            <a:solidFill>
              <a:srgbClr val="D23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1300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202F59-DBDF-4A46-8418-307B50995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384" y="7760805"/>
            <a:ext cx="561290" cy="470684"/>
          </a:xfrm>
          <a:prstGeom prst="rect">
            <a:avLst/>
          </a:prstGeom>
        </p:spPr>
      </p:pic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495B5166-1E27-4286-8DB7-69738BF2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295" y="10103036"/>
            <a:ext cx="3797471" cy="576424"/>
          </a:xfrm>
        </p:spPr>
        <p:txBody>
          <a:bodyPr/>
          <a:lstStyle/>
          <a:p>
            <a:r>
              <a:rPr lang="en-US" sz="10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D4W Training Guide Edition 9, 2021</a:t>
            </a:r>
            <a:endParaRPr lang="en-A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2F0F993-5A53-4C9F-A3A7-04294824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ABF8-5393-46E6-87B7-67F3280EFD85}" type="slidenum">
              <a:rPr lang="en-AU" smtClean="0"/>
              <a:pPr/>
              <a:t>18</a:t>
            </a:fld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3AC68B-0B7A-45B6-8211-EB05330FFCF5}"/>
              </a:ext>
            </a:extLst>
          </p:cNvPr>
          <p:cNvSpPr/>
          <p:nvPr/>
        </p:nvSpPr>
        <p:spPr>
          <a:xfrm>
            <a:off x="1754372" y="623731"/>
            <a:ext cx="3508744" cy="467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D23307"/>
                </a:solidFill>
                <a:latin typeface="+mj-lt"/>
                <a:cs typeface="Arial" panose="020B0604020202020204" pitchFamily="34" charset="0"/>
              </a:rPr>
              <a:t>Fees tab</a:t>
            </a:r>
            <a:endParaRPr lang="en-US" sz="3000" b="1" i="0" u="none" strike="noStrike" baseline="0" dirty="0">
              <a:solidFill>
                <a:srgbClr val="D23307"/>
              </a:solidFill>
              <a:latin typeface="+mj-lt"/>
              <a:cs typeface="Arial" panose="020B0604020202020204" pitchFamily="34" charset="0"/>
            </a:endParaRPr>
          </a:p>
          <a:p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ACC412-D320-4C20-929E-A0D548589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26" y="264043"/>
            <a:ext cx="914663" cy="9214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10F3A3-C24F-4E15-8CE4-C5A656D01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912" y="5843801"/>
            <a:ext cx="2086377" cy="224092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1527B-99E1-4549-A0EF-92170750F6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912" y="8214509"/>
            <a:ext cx="3194282" cy="105232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2332ACC-0C77-4718-826C-7A1629A9721E}"/>
              </a:ext>
            </a:extLst>
          </p:cNvPr>
          <p:cNvSpPr/>
          <p:nvPr/>
        </p:nvSpPr>
        <p:spPr>
          <a:xfrm>
            <a:off x="3166281" y="5843801"/>
            <a:ext cx="4210334" cy="1608326"/>
          </a:xfrm>
          <a:prstGeom prst="wedgeRoundRectCallout">
            <a:avLst>
              <a:gd name="adj1" fmla="val -57300"/>
              <a:gd name="adj2" fmla="val 13169"/>
              <a:gd name="adj3" fmla="val 16667"/>
            </a:avLst>
          </a:prstGeom>
          <a:solidFill>
            <a:schemeClr val="tx1"/>
          </a:solidFill>
          <a:ln>
            <a:solidFill>
              <a:srgbClr val="D23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bg1"/>
                </a:solidFill>
              </a:rPr>
              <a:t>When updating fees, you have the option to enter the fee manually, or increase/decrease by a %.</a:t>
            </a:r>
            <a:br>
              <a:rPr lang="en-US" sz="1100" dirty="0">
                <a:solidFill>
                  <a:schemeClr val="bg1"/>
                </a:solidFill>
              </a:rPr>
            </a:br>
            <a:endParaRPr lang="en-US" sz="110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Within “Update Fees” you can update all fees at once or only fees between certain $ amount ($50.00 - $150.00) and have the option to round to the nearest 0.05c – 1.00</a:t>
            </a:r>
            <a:br>
              <a:rPr lang="en-US" sz="1100" dirty="0">
                <a:solidFill>
                  <a:schemeClr val="bg1"/>
                </a:solidFill>
              </a:rPr>
            </a:br>
            <a:endParaRPr lang="en-US" sz="110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You can make a fee level inactive and move patients to another fee level</a:t>
            </a:r>
            <a:endParaRPr lang="en-AU" sz="11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C998BA-34DD-4E9B-B19A-25316DBD5D34}"/>
              </a:ext>
            </a:extLst>
          </p:cNvPr>
          <p:cNvSpPr txBox="1"/>
          <p:nvPr/>
        </p:nvSpPr>
        <p:spPr>
          <a:xfrm>
            <a:off x="4491218" y="8161639"/>
            <a:ext cx="3070591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The </a:t>
            </a: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hand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 refers to the Fee Level you are viewing on the right of screen</a:t>
            </a:r>
            <a:br>
              <a:rPr lang="en-US" sz="1100" dirty="0">
                <a:solidFill>
                  <a:schemeClr val="bg2">
                    <a:lumMod val="25000"/>
                  </a:schemeClr>
                </a:solidFill>
              </a:rPr>
            </a:br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The </a:t>
            </a: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default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 tick signifies that when a new patient is entered, this is the level they will be assigned</a:t>
            </a:r>
            <a:br>
              <a:rPr lang="en-US" sz="1100" dirty="0">
                <a:solidFill>
                  <a:schemeClr val="bg2">
                    <a:lumMod val="25000"/>
                  </a:schemeClr>
                </a:solidFill>
              </a:rPr>
            </a:br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Provider based 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fees are used when multiple providers wish to charge different amounts for the same items and patients</a:t>
            </a:r>
            <a:endParaRPr lang="en-AU" sz="11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355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589CC2-F57C-44F3-AB0D-C783359A0E66}"/>
              </a:ext>
            </a:extLst>
          </p:cNvPr>
          <p:cNvCxnSpPr/>
          <p:nvPr/>
        </p:nvCxnSpPr>
        <p:spPr>
          <a:xfrm>
            <a:off x="604905" y="1279560"/>
            <a:ext cx="691025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F9C51D6-0577-4E71-B9D2-02E79CD53B58}"/>
              </a:ext>
            </a:extLst>
          </p:cNvPr>
          <p:cNvSpPr txBox="1"/>
          <p:nvPr/>
        </p:nvSpPr>
        <p:spPr>
          <a:xfrm>
            <a:off x="604905" y="1431697"/>
            <a:ext cx="7285061" cy="60170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Update the Appointment Book from the SMS Manager tab</a:t>
            </a:r>
            <a:br>
              <a:rPr lang="en-US" sz="1100" b="1" i="0" u="none" strike="noStrike" baseline="0" dirty="0">
                <a:solidFill>
                  <a:schemeClr val="tx1"/>
                </a:solidFill>
              </a:rPr>
            </a:b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Select the Appt Reminder inbox &gt; Select the appointment book &gt; Select the replies to be updated &gt; Select the Status: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Confirmed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or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Cancelled 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Click on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Update Appointment</a:t>
            </a:r>
            <a:br>
              <a:rPr lang="en-US" sz="1100" b="1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b="1" i="0" u="none" strike="noStrike" baseline="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US" sz="1100" b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100" b="1" i="0" u="none" strike="noStrike" baseline="0" dirty="0">
              <a:solidFill>
                <a:schemeClr val="bg1">
                  <a:lumMod val="65000"/>
                </a:schemeClr>
              </a:solidFill>
            </a:endParaRPr>
          </a:p>
          <a:p>
            <a:br>
              <a:rPr lang="en-US" sz="1100" b="1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i="0" u="none" strike="noStrike" baseline="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 startAt="2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See and update the SMS reply message from the Appointment Book</a:t>
            </a:r>
            <a:br>
              <a:rPr lang="en-US" sz="1100" i="0" u="none" strike="noStrike" baseline="0" dirty="0">
                <a:solidFill>
                  <a:schemeClr val="tx1"/>
                </a:solidFill>
              </a:rPr>
            </a:b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Right Click on the appointment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View SMS Reply</a:t>
            </a:r>
            <a:br>
              <a:rPr lang="en-US" sz="1100" b="1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b="1" i="0" u="none" strike="noStrike" baseline="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 startAt="2"/>
            </a:pPr>
            <a:endParaRPr lang="en-US" sz="1100" b="1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 startAt="2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Option to move messages to Archive after Auto-Updating appointment status</a:t>
            </a:r>
            <a:br>
              <a:rPr lang="en-US" sz="1100" i="0" u="none" strike="noStrike" baseline="0" dirty="0">
                <a:solidFill>
                  <a:schemeClr val="tx1"/>
                </a:solidFill>
              </a:rPr>
            </a:b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Location Setup 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General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tab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Group: SMS Settings 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Move Replies to Archive after Auto-Updating appointment status 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Select one of the options</a:t>
            </a:r>
            <a:endParaRPr lang="en-US" sz="1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4D8520E-E8E1-49D5-9D87-F1486118C28B}"/>
              </a:ext>
            </a:extLst>
          </p:cNvPr>
          <p:cNvSpPr/>
          <p:nvPr/>
        </p:nvSpPr>
        <p:spPr>
          <a:xfrm>
            <a:off x="4285397" y="8858159"/>
            <a:ext cx="3229761" cy="1152581"/>
          </a:xfrm>
          <a:prstGeom prst="roundRect">
            <a:avLst/>
          </a:prstGeom>
          <a:noFill/>
          <a:ln w="38100">
            <a:solidFill>
              <a:srgbClr val="D23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Messages that update the appointment status will automatically go into </a:t>
            </a: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Archive</a:t>
            </a:r>
            <a:br>
              <a:rPr lang="en-US" sz="1100" dirty="0">
                <a:solidFill>
                  <a:schemeClr val="bg2">
                    <a:lumMod val="25000"/>
                  </a:schemeClr>
                </a:solidFill>
              </a:rPr>
            </a:br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Manage all SMS replies from one place</a:t>
            </a:r>
            <a:endParaRPr lang="en-AU" sz="11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202F59-DBDF-4A46-8418-307B50995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384" y="8645549"/>
            <a:ext cx="561290" cy="425219"/>
          </a:xfrm>
          <a:prstGeom prst="rect">
            <a:avLst/>
          </a:prstGeom>
        </p:spPr>
      </p:pic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495B5166-1E27-4286-8DB7-69738BF2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295" y="10103036"/>
            <a:ext cx="3797471" cy="576424"/>
          </a:xfrm>
        </p:spPr>
        <p:txBody>
          <a:bodyPr/>
          <a:lstStyle/>
          <a:p>
            <a:r>
              <a:rPr lang="en-US" sz="10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D4W Training Guide Edition 9, 2021</a:t>
            </a:r>
            <a:endParaRPr lang="en-A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2F0F993-5A53-4C9F-A3A7-04294824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ABF8-5393-46E6-87B7-67F3280EFD85}" type="slidenum">
              <a:rPr lang="en-AU" smtClean="0"/>
              <a:pPr/>
              <a:t>19</a:t>
            </a:fld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3AC68B-0B7A-45B6-8211-EB05330FFCF5}"/>
              </a:ext>
            </a:extLst>
          </p:cNvPr>
          <p:cNvSpPr/>
          <p:nvPr/>
        </p:nvSpPr>
        <p:spPr>
          <a:xfrm>
            <a:off x="1754372" y="623731"/>
            <a:ext cx="3508744" cy="467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D23307"/>
                </a:solidFill>
                <a:latin typeface="+mj-lt"/>
                <a:cs typeface="Arial" panose="020B0604020202020204" pitchFamily="34" charset="0"/>
              </a:rPr>
              <a:t>SMS Manager tab</a:t>
            </a:r>
            <a:endParaRPr lang="en-US" sz="3000" b="1" i="0" u="none" strike="noStrike" baseline="0" dirty="0">
              <a:solidFill>
                <a:srgbClr val="D23307"/>
              </a:solidFill>
              <a:latin typeface="+mj-lt"/>
              <a:cs typeface="Arial" panose="020B0604020202020204" pitchFamily="34" charset="0"/>
            </a:endParaRPr>
          </a:p>
          <a:p>
            <a:endParaRPr lang="en-AU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818B13-59D5-46A4-91F3-8ED48E760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26" y="264043"/>
            <a:ext cx="914663" cy="9214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F0B841-5D54-48D6-89AD-0DA4749A9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752" y="5094865"/>
            <a:ext cx="2831089" cy="16140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CDC927-BA7B-437C-BF2A-B2D78BABDBE3}"/>
              </a:ext>
            </a:extLst>
          </p:cNvPr>
          <p:cNvGrpSpPr/>
          <p:nvPr/>
        </p:nvGrpSpPr>
        <p:grpSpPr>
          <a:xfrm>
            <a:off x="931491" y="2256408"/>
            <a:ext cx="5600700" cy="2133600"/>
            <a:chOff x="931491" y="2256408"/>
            <a:chExt cx="5600700" cy="2133600"/>
          </a:xfrm>
        </p:grpSpPr>
        <p:pic>
          <p:nvPicPr>
            <p:cNvPr id="9223" name="Picture 136">
              <a:extLst>
                <a:ext uri="{FF2B5EF4-FFF2-40B4-BE49-F238E27FC236}">
                  <a16:creationId xmlns:a16="http://schemas.microsoft.com/office/drawing/2014/main" id="{E4F2DA1F-500A-4DB3-BB00-3BD6342BAE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491" y="2256408"/>
              <a:ext cx="5600700" cy="2133600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" name="Oval 137">
              <a:extLst>
                <a:ext uri="{FF2B5EF4-FFF2-40B4-BE49-F238E27FC236}">
                  <a16:creationId xmlns:a16="http://schemas.microsoft.com/office/drawing/2014/main" id="{F7903F2F-149B-424C-917B-AA3506881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6991" y="2256408"/>
              <a:ext cx="800100" cy="184150"/>
            </a:xfrm>
            <a:prstGeom prst="ellipse">
              <a:avLst/>
            </a:prstGeom>
            <a:noFill/>
            <a:ln w="12700" algn="ctr">
              <a:solidFill>
                <a:srgbClr val="E46E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" name="Oval 140">
              <a:extLst>
                <a:ext uri="{FF2B5EF4-FFF2-40B4-BE49-F238E27FC236}">
                  <a16:creationId xmlns:a16="http://schemas.microsoft.com/office/drawing/2014/main" id="{C1B9DE6D-F9EC-4B94-8B10-09874EFC5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7611" y="4224908"/>
              <a:ext cx="660400" cy="165100"/>
            </a:xfrm>
            <a:prstGeom prst="ellipse">
              <a:avLst/>
            </a:prstGeom>
            <a:noFill/>
            <a:ln w="12700" algn="ctr">
              <a:solidFill>
                <a:srgbClr val="E46E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3576873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589CC2-F57C-44F3-AB0D-C783359A0E66}"/>
              </a:ext>
            </a:extLst>
          </p:cNvPr>
          <p:cNvCxnSpPr/>
          <p:nvPr/>
        </p:nvCxnSpPr>
        <p:spPr>
          <a:xfrm>
            <a:off x="604905" y="1279560"/>
            <a:ext cx="6910252" cy="0"/>
          </a:xfrm>
          <a:prstGeom prst="line">
            <a:avLst/>
          </a:prstGeom>
          <a:ln w="19050">
            <a:solidFill>
              <a:srgbClr val="D233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495B5166-1E27-4286-8DB7-69738BF2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295" y="10103036"/>
            <a:ext cx="3797471" cy="576424"/>
          </a:xfrm>
        </p:spPr>
        <p:txBody>
          <a:bodyPr/>
          <a:lstStyle/>
          <a:p>
            <a:r>
              <a:rPr lang="en-US" sz="10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D4W Training Guide Edition 9, 2021</a:t>
            </a:r>
            <a:endParaRPr lang="en-A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2F0F993-5A53-4C9F-A3A7-04294824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ABF8-5393-46E6-87B7-67F3280EFD85}" type="slidenum">
              <a:rPr lang="en-AU" smtClean="0"/>
              <a:pPr/>
              <a:t>2</a:t>
            </a:fld>
            <a:endParaRPr lang="en-AU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03FFACF-F4FA-452D-99E1-865D52CBD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391" y="630956"/>
            <a:ext cx="6810375" cy="78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bmk="_Toc510104947">
                <a:ln>
                  <a:noFill/>
                </a:ln>
                <a:solidFill>
                  <a:srgbClr val="58585B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             </a:t>
            </a:r>
            <a:r>
              <a:rPr kumimoji="0" lang="en-US" altLang="en-US" sz="2000" b="0" i="0" u="none" strike="noStrike" cap="none" normalizeH="0" baseline="0" dirty="0" bmk="_Toc510104947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Contact Support</a:t>
            </a:r>
            <a:endParaRPr kumimoji="0" lang="en-US" altLang="en-US" sz="1600" b="1" i="0" u="sng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Roboto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05351B6-10DF-4515-B994-0A3736C55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586" y="1301761"/>
            <a:ext cx="6810375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6858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6858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6858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6858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6858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6858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6858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6858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6858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6858000" algn="r"/>
              </a:tabLst>
            </a:pPr>
            <a:br>
              <a:rPr kumimoji="0" lang="en-AU" altLang="en-US" sz="600" b="0" i="0" u="none" strike="noStrike" cap="none" normalizeH="0" baseline="0" dirty="0">
                <a:ln>
                  <a:noFill/>
                </a:ln>
                <a:solidFill>
                  <a:srgbClr val="58585B"/>
                </a:solidFill>
                <a:effectLst/>
              </a:rPr>
            </a:br>
            <a:r>
              <a:rPr kumimoji="0" lang="en-AU" altLang="en-US" sz="11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Refer to this training guide or Dental4Windows</a:t>
            </a:r>
            <a:r>
              <a:rPr kumimoji="0" lang="en-AU" altLang="en-US" sz="1100" b="0" i="0" u="none" strike="noStrike" cap="none" normalizeH="0" baseline="3000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sql</a:t>
            </a:r>
            <a:r>
              <a:rPr kumimoji="0" lang="en-AU" altLang="en-US" sz="11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User Guide for assistance. </a:t>
            </a:r>
            <a:endParaRPr kumimoji="0" lang="en-AU" altLang="en-US" sz="1100" b="0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6858000" algn="r"/>
              </a:tabLst>
            </a:pPr>
            <a:r>
              <a:rPr kumimoji="0" lang="en-AU" altLang="en-US" sz="11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The Support Department can provide you with Telephone and/or Remote connection assistance. Please refer to your Support Contract to confirm if this is available to your practice.</a:t>
            </a:r>
            <a:endParaRPr kumimoji="0" lang="en-AU" altLang="en-US" sz="1100" b="0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6858000" algn="r"/>
              </a:tabLst>
            </a:pPr>
            <a:r>
              <a:rPr kumimoji="0" lang="en-AU" altLang="en-US" sz="11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For further assistance, you can make contact via</a:t>
            </a:r>
            <a:endParaRPr kumimoji="0" lang="en-AU" altLang="en-US" sz="1100" b="0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6858000" algn="r"/>
              </a:tabLst>
            </a:pPr>
            <a:r>
              <a:rPr kumimoji="0" lang="en-AU" altLang="en-US" sz="11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0" lang="en-AU" altLang="en-US" sz="1100" b="1" i="0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eSupport: </a:t>
            </a:r>
            <a:r>
              <a:rPr kumimoji="0" lang="en-AU" altLang="en-US" sz="1100" i="0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https://esupport.centaursoftware.com</a:t>
            </a:r>
            <a:endParaRPr kumimoji="0" lang="en-AU" altLang="en-US" sz="1100" i="0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6858000" algn="r"/>
              </a:tabLst>
            </a:pPr>
            <a:r>
              <a:rPr lang="en-AU" altLang="en-US" sz="1100" dirty="0">
                <a:solidFill>
                  <a:schemeClr val="bg2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0" lang="en-AU" altLang="en-US" sz="1100" b="1" i="0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Email</a:t>
            </a:r>
            <a:r>
              <a:rPr kumimoji="0" lang="en-AU" altLang="en-US" sz="1100" b="0" i="0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AU" altLang="en-US" sz="11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support@centaursoftware.com.au</a:t>
            </a:r>
            <a:endParaRPr kumimoji="0" lang="en-AU" altLang="en-US" sz="1100" b="0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6858000" algn="r"/>
              </a:tabLst>
            </a:pPr>
            <a:r>
              <a:rPr kumimoji="0" lang="en-AU" altLang="en-US" sz="11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0" lang="en-AU" altLang="en-US" sz="1100" b="1" i="0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Phone</a:t>
            </a:r>
            <a:r>
              <a:rPr kumimoji="0" lang="en-AU" altLang="en-US" sz="1100" b="0" i="0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AU" altLang="en-US" sz="11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(612) 9213 5000 Extension 2 or 1300 855 966</a:t>
            </a:r>
            <a:endParaRPr kumimoji="0" lang="en-AU" altLang="en-US" sz="1100" b="0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6858000" algn="r"/>
              </a:tabLst>
            </a:pPr>
            <a:r>
              <a:rPr kumimoji="0" lang="en-AU" altLang="en-US" sz="11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		Weekdays 8:00am – 8:30pm (EST)</a:t>
            </a:r>
            <a:endParaRPr kumimoji="0" lang="en-AU" altLang="en-US" sz="1100" b="0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6858000" algn="r"/>
              </a:tabLst>
            </a:pPr>
            <a:r>
              <a:rPr kumimoji="0" lang="en-AU" altLang="en-US" sz="11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		Saturdays 9:00am – 4:00pm for emergencies only (EST)</a:t>
            </a:r>
            <a:br>
              <a:rPr kumimoji="0" lang="en-AU" altLang="en-US" sz="11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AU" altLang="en-US" sz="11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On Saturdays, our voicemail service is monitored every hour. To help us address your concern effectively, please leave a contact name, number, your Customer ID and a description of your issue.</a:t>
            </a:r>
            <a:br>
              <a:rPr kumimoji="0" lang="en-AU" altLang="en-US" sz="11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0" lang="en-AU" altLang="en-US" sz="1100" b="0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6858000" algn="r"/>
              </a:tabLst>
            </a:pPr>
            <a:r>
              <a:rPr kumimoji="0" lang="en-AU" altLang="en-US" sz="1100" b="0" i="1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For your convenience, note your Customer ID here</a:t>
            </a:r>
            <a:r>
              <a:rPr kumimoji="0" lang="en-AU" altLang="en-US" sz="1100" b="0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 _______________________________________________</a:t>
            </a:r>
            <a:endParaRPr kumimoji="0" lang="en-AU" altLang="en-US" sz="1100" b="0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6858000" algn="r"/>
              </a:tabLst>
            </a:pPr>
            <a:endParaRPr kumimoji="0" lang="en-AU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9FBC5749-BA8D-457E-A04B-ABD9D09D3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03359"/>
            <a:ext cx="7200900" cy="316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100" b="0" i="0" u="none" strike="noStrike" cap="none" normalizeH="0" baseline="0" dirty="0">
                <a:ln>
                  <a:noFill/>
                </a:ln>
                <a:solidFill>
                  <a:srgbClr val="58585B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The Training department can assist with the following matters:</a:t>
            </a:r>
            <a:endParaRPr lang="en-AU" altLang="en-US" sz="1100" dirty="0">
              <a:solidFill>
                <a:srgbClr val="58585B"/>
              </a:solidFill>
              <a:latin typeface="+mn-lt"/>
            </a:endParaRPr>
          </a:p>
          <a:p>
            <a:pPr marL="628650" lvl="1" indent="-1714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en-AU" altLang="en-US" sz="1100" b="0" i="0" u="none" strike="noStrike" cap="none" normalizeH="0" baseline="0" dirty="0">
                <a:ln>
                  <a:noFill/>
                </a:ln>
                <a:solidFill>
                  <a:srgbClr val="58585B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Scheduling Training Sessions</a:t>
            </a:r>
            <a:endParaRPr lang="en-AU" altLang="en-US" sz="1100" dirty="0">
              <a:solidFill>
                <a:srgbClr val="58585B"/>
              </a:solidFill>
              <a:latin typeface="+mn-lt"/>
            </a:endParaRPr>
          </a:p>
          <a:p>
            <a:pPr marL="628650" lvl="1" indent="-1714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en-AU" altLang="en-US" sz="1100" b="0" i="0" u="none" strike="noStrike" cap="none" normalizeH="0" baseline="0" dirty="0">
                <a:ln>
                  <a:noFill/>
                </a:ln>
                <a:solidFill>
                  <a:srgbClr val="58585B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Cancelling Training Sessions</a:t>
            </a:r>
            <a:endParaRPr lang="en-AU" altLang="en-US" sz="1100" dirty="0">
              <a:solidFill>
                <a:srgbClr val="58585B"/>
              </a:solidFill>
              <a:latin typeface="+mn-lt"/>
            </a:endParaRPr>
          </a:p>
          <a:p>
            <a:pPr marL="628650" lvl="1" indent="-1714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en-AU" altLang="en-US" sz="1100" b="0" i="0" u="none" strike="noStrike" cap="none" normalizeH="0" baseline="0" dirty="0">
                <a:ln>
                  <a:noFill/>
                </a:ln>
                <a:solidFill>
                  <a:srgbClr val="58585B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Training Hours Used/Remaining</a:t>
            </a:r>
            <a:endParaRPr lang="en-AU" altLang="en-US" sz="1100" dirty="0">
              <a:solidFill>
                <a:srgbClr val="58585B"/>
              </a:solidFill>
              <a:latin typeface="+mn-lt"/>
            </a:endParaRPr>
          </a:p>
          <a:p>
            <a:pPr marL="628650" lvl="1" indent="-1714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en-AU" altLang="en-US" sz="1100" b="0" i="0" u="none" strike="noStrike" cap="none" normalizeH="0" baseline="0" dirty="0">
                <a:ln>
                  <a:noFill/>
                </a:ln>
                <a:solidFill>
                  <a:srgbClr val="58585B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Training Hours Expiry Date</a:t>
            </a:r>
            <a:endParaRPr lang="en-AU" altLang="en-US" sz="1100" dirty="0">
              <a:solidFill>
                <a:srgbClr val="58585B"/>
              </a:solidFill>
              <a:latin typeface="+mn-lt"/>
            </a:endParaRPr>
          </a:p>
          <a:p>
            <a:pPr marL="628650" lvl="1" indent="-1714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en-AU" altLang="en-US" sz="1100" b="0" i="0" u="none" strike="noStrike" cap="none" normalizeH="0" baseline="0" dirty="0">
                <a:ln>
                  <a:noFill/>
                </a:ln>
                <a:solidFill>
                  <a:srgbClr val="58585B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Quote for Extra Training Hours</a:t>
            </a:r>
            <a:endParaRPr kumimoji="0" lang="en-AU" altLang="en-US" sz="1100" b="0" i="0" u="none" strike="noStrike" cap="none" normalizeH="0" baseline="0" dirty="0">
              <a:ln>
                <a:noFill/>
              </a:ln>
              <a:solidFill>
                <a:srgbClr val="58585B"/>
              </a:solidFill>
              <a:effectLst/>
              <a:latin typeface="+mn-lt"/>
            </a:endParaRPr>
          </a:p>
          <a:p>
            <a:pPr marL="0" marR="0" lvl="0" indent="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100" b="0" i="0" u="none" strike="noStrike" cap="none" normalizeH="0" baseline="0" dirty="0">
                <a:ln>
                  <a:noFill/>
                </a:ln>
                <a:solidFill>
                  <a:srgbClr val="58585B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Contact can be made via</a:t>
            </a:r>
            <a:r>
              <a:rPr lang="en-AU" altLang="en-US" sz="1100" dirty="0">
                <a:solidFill>
                  <a:srgbClr val="58585B"/>
                </a:solidFill>
                <a:latin typeface="+mn-lt"/>
              </a:rPr>
              <a:t>	</a:t>
            </a:r>
          </a:p>
          <a:p>
            <a:pPr marL="0" marR="0" lvl="0" indent="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100" b="1" i="0" strike="noStrike" cap="none" normalizeH="0" baseline="0" dirty="0">
                <a:ln>
                  <a:noFill/>
                </a:ln>
                <a:solidFill>
                  <a:srgbClr val="58585B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	Email:</a:t>
            </a:r>
            <a:r>
              <a:rPr kumimoji="0" lang="en-AU" altLang="en-US" sz="1100" b="0" i="0" strike="noStrike" cap="none" normalizeH="0" baseline="0" dirty="0">
                <a:ln>
                  <a:noFill/>
                </a:ln>
                <a:solidFill>
                  <a:srgbClr val="58585B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altLang="en-US" sz="1100" b="0" i="0" u="none" strike="noStrike" cap="none" normalizeH="0" baseline="0" dirty="0">
                <a:ln>
                  <a:noFill/>
                </a:ln>
                <a:solidFill>
                  <a:srgbClr val="58585B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training@centaursoftware.com</a:t>
            </a:r>
            <a:br>
              <a:rPr lang="en-AU" altLang="en-US" sz="1100" dirty="0">
                <a:solidFill>
                  <a:srgbClr val="58585B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AU" altLang="en-US" sz="1100" dirty="0">
                <a:solidFill>
                  <a:srgbClr val="58585B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0" lang="en-AU" altLang="en-US" sz="1100" b="1" i="0" u="sng" strike="noStrike" cap="none" normalizeH="0" baseline="0" dirty="0">
                <a:ln>
                  <a:noFill/>
                </a:ln>
                <a:solidFill>
                  <a:srgbClr val="58585B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Phone:</a:t>
            </a:r>
            <a:r>
              <a:rPr kumimoji="0" lang="en-AU" altLang="en-US" sz="1100" b="0" i="0" strike="noStrike" cap="none" normalizeH="0" baseline="0" dirty="0">
                <a:ln>
                  <a:noFill/>
                </a:ln>
                <a:solidFill>
                  <a:srgbClr val="58585B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(612) 9213 5000 Extension 3</a:t>
            </a:r>
            <a:br>
              <a:rPr lang="en-AU" altLang="en-US" sz="1100" dirty="0">
                <a:solidFill>
                  <a:srgbClr val="58585B"/>
                </a:solidFill>
                <a:latin typeface="+mn-lt"/>
              </a:rPr>
            </a:br>
            <a:r>
              <a:rPr lang="en-AU" altLang="en-US" sz="1100" dirty="0">
                <a:solidFill>
                  <a:srgbClr val="58585B"/>
                </a:solidFill>
                <a:latin typeface="+mn-lt"/>
              </a:rPr>
              <a:t>	</a:t>
            </a:r>
            <a:r>
              <a:rPr kumimoji="0" lang="en-AU" altLang="en-US" sz="1100" b="1" i="0" u="sng" strike="noStrike" cap="none" normalizeH="0" baseline="0" dirty="0">
                <a:ln>
                  <a:noFill/>
                </a:ln>
                <a:solidFill>
                  <a:srgbClr val="58585B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Fax:</a:t>
            </a:r>
            <a:r>
              <a:rPr kumimoji="0" lang="en-AU" altLang="en-US" sz="1100" b="0" i="0" strike="noStrike" cap="none" normalizeH="0" baseline="0" dirty="0">
                <a:ln>
                  <a:noFill/>
                </a:ln>
                <a:solidFill>
                  <a:srgbClr val="58585B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altLang="en-US" sz="1100" b="0" i="0" u="none" strike="noStrike" cap="none" normalizeH="0" baseline="0" dirty="0">
                <a:ln>
                  <a:noFill/>
                </a:ln>
                <a:solidFill>
                  <a:srgbClr val="58585B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(612) 9213 5098</a:t>
            </a:r>
            <a:br>
              <a:rPr lang="en-AU" altLang="en-US" sz="1100" dirty="0">
                <a:solidFill>
                  <a:srgbClr val="58585B"/>
                </a:solidFill>
                <a:latin typeface="+mn-lt"/>
              </a:rPr>
            </a:br>
            <a:r>
              <a:rPr lang="en-AU" altLang="en-US" sz="1100" dirty="0">
                <a:solidFill>
                  <a:srgbClr val="58585B"/>
                </a:solidFill>
                <a:latin typeface="+mn-lt"/>
              </a:rPr>
              <a:t>	</a:t>
            </a:r>
            <a:r>
              <a:rPr kumimoji="0" lang="en-AU" altLang="en-US" sz="1100" b="0" i="0" u="none" strike="noStrike" cap="none" normalizeH="0" baseline="0" dirty="0">
                <a:ln>
                  <a:noFill/>
                </a:ln>
                <a:solidFill>
                  <a:srgbClr val="58585B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Weekdays 8:30am – 5pm</a:t>
            </a:r>
            <a:endParaRPr kumimoji="0" lang="en-AU" altLang="en-US" sz="1100" b="0" i="0" u="none" strike="noStrike" cap="none" normalizeH="0" baseline="0" dirty="0">
              <a:ln>
                <a:noFill/>
              </a:ln>
              <a:solidFill>
                <a:srgbClr val="58585B"/>
              </a:solidFill>
              <a:effectLst/>
              <a:latin typeface="+mn-lt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6" name="Picture 128">
            <a:extLst>
              <a:ext uri="{FF2B5EF4-FFF2-40B4-BE49-F238E27FC236}">
                <a16:creationId xmlns:a16="http://schemas.microsoft.com/office/drawing/2014/main" id="{47F67495-A537-4ED8-A10F-108D48D57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9" y="607482"/>
            <a:ext cx="521218" cy="53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75F291-0B21-4D08-A312-78813251A786}"/>
              </a:ext>
            </a:extLst>
          </p:cNvPr>
          <p:cNvCxnSpPr/>
          <p:nvPr/>
        </p:nvCxnSpPr>
        <p:spPr>
          <a:xfrm>
            <a:off x="604905" y="6356385"/>
            <a:ext cx="6910252" cy="0"/>
          </a:xfrm>
          <a:prstGeom prst="line">
            <a:avLst/>
          </a:prstGeom>
          <a:ln w="19050">
            <a:solidFill>
              <a:srgbClr val="D233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809B50-3692-4DE9-B8BE-55B1D9765459}"/>
              </a:ext>
            </a:extLst>
          </p:cNvPr>
          <p:cNvGrpSpPr/>
          <p:nvPr/>
        </p:nvGrpSpPr>
        <p:grpSpPr>
          <a:xfrm>
            <a:off x="528586" y="5757619"/>
            <a:ext cx="4212482" cy="541710"/>
            <a:chOff x="528586" y="5157544"/>
            <a:chExt cx="4212482" cy="541710"/>
          </a:xfrm>
        </p:grpSpPr>
        <p:pic>
          <p:nvPicPr>
            <p:cNvPr id="2058" name="Picture 1">
              <a:extLst>
                <a:ext uri="{FF2B5EF4-FFF2-40B4-BE49-F238E27FC236}">
                  <a16:creationId xmlns:a16="http://schemas.microsoft.com/office/drawing/2014/main" id="{B6920F76-D3BA-43CB-9985-46E20277C5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586" y="5157544"/>
              <a:ext cx="652514" cy="541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B08C705-4958-4E28-8F8E-A2F447D110F2}"/>
                </a:ext>
              </a:extLst>
            </p:cNvPr>
            <p:cNvSpPr txBox="1"/>
            <p:nvPr/>
          </p:nvSpPr>
          <p:spPr>
            <a:xfrm>
              <a:off x="678656" y="5276835"/>
              <a:ext cx="406241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 bmk="_Toc510104948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Contact Training</a:t>
              </a:r>
              <a:endPara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Roboto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900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589CC2-F57C-44F3-AB0D-C783359A0E66}"/>
              </a:ext>
            </a:extLst>
          </p:cNvPr>
          <p:cNvCxnSpPr/>
          <p:nvPr/>
        </p:nvCxnSpPr>
        <p:spPr>
          <a:xfrm>
            <a:off x="604905" y="1279560"/>
            <a:ext cx="691025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F9C51D6-0577-4E71-B9D2-02E79CD53B58}"/>
              </a:ext>
            </a:extLst>
          </p:cNvPr>
          <p:cNvSpPr txBox="1"/>
          <p:nvPr/>
        </p:nvSpPr>
        <p:spPr>
          <a:xfrm>
            <a:off x="604905" y="1431697"/>
            <a:ext cx="7285061" cy="777135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br>
              <a:rPr lang="en-US" sz="1100" b="1" dirty="0"/>
            </a:b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Turn on Automation</a:t>
            </a:r>
          </a:p>
          <a:p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Location setup &gt;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General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tab &gt; Group=Automation &gt; Turn on Automation=Yes</a:t>
            </a:r>
          </a:p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D4W needs to be restarted afterwards</a:t>
            </a:r>
            <a:br>
              <a:rPr lang="en-US" sz="1100" b="1" dirty="0"/>
            </a:br>
            <a:endParaRPr lang="en-US" sz="1100" b="1" dirty="0"/>
          </a:p>
          <a:p>
            <a:r>
              <a:rPr lang="en-US" sz="1300" b="1" dirty="0">
                <a:solidFill>
                  <a:srgbClr val="D23307"/>
                </a:solidFill>
              </a:rPr>
              <a:t>Appointment’s tab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Setup Daily Appointment Reminders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Select the Appt Reminder type, e.g. Monday appts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Set/ Type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sub-tab:</a:t>
            </a:r>
            <a:b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Select Appt book</a:t>
            </a:r>
            <a:b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Include/exclude status if relevant</a:t>
            </a:r>
            <a:b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sending Prebooked Recall reminders, tick ‘Update the Appointment’, select the status representing SMS sent; tick ‘overwriting status’, select status representing prebooked reminder sent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Reminders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sub-tab:</a:t>
            </a:r>
            <a:b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Setup the reminder templates for those you will use by clicking on the edit        button </a:t>
            </a:r>
            <a:b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Select order of communication method e.g. 1- SMS, 2- E-mail, 3- Phone call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Schedule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sub-tab:</a:t>
            </a:r>
            <a:b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Set the frequency for the reminder to be sent</a:t>
            </a:r>
            <a:b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Set the timing the batch to be run</a:t>
            </a:r>
            <a:b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Set the parameters for the reminder to pick up, confirm this setting is correct by clicking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Check Upcoming Run Dates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button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Tick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Enable</a:t>
            </a: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b="1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Setup Prebooked Recall Reminders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Select the Appt Reminder type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Set/ Type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sub-tab:		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Select Appt book</a:t>
            </a:r>
            <a:b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Include status for Recall appointments, select exclude status if relevant</a:t>
            </a:r>
            <a:b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Tick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Update the Appointment,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select the status representing prebooked reminder sent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Reminders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sub-tab:</a:t>
            </a:r>
            <a:b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Setup the reminder templates for those you will use by clicking on the edit button</a:t>
            </a:r>
            <a:b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Select order of communication method eg. 1- SMS, 2- E-mail, 3- Phone call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Schedule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sub-tab:</a:t>
            </a:r>
            <a:b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Set the frequency for the reminder to be sent</a:t>
            </a:r>
            <a:b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Set the timing the batch to be run</a:t>
            </a:r>
            <a:b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Set the parameters for the reminder to pick up, confirm this setting is correct by clicking Check Upcoming Run Dates button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Tick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Enable</a:t>
            </a: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300" b="1" dirty="0">
                <a:solidFill>
                  <a:srgbClr val="D23307"/>
                </a:solidFill>
              </a:rPr>
              <a:t>Recalls’ tab</a:t>
            </a:r>
            <a:br>
              <a:rPr lang="en-US" sz="1100" b="1" dirty="0">
                <a:solidFill>
                  <a:schemeClr val="tx1"/>
                </a:solidFill>
              </a:rPr>
            </a:br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Please contact Centaur Support and book a time to discuss and setup recall automation.</a:t>
            </a:r>
            <a:br>
              <a:rPr lang="en-US" sz="1100" dirty="0">
                <a:solidFill>
                  <a:schemeClr val="tx1"/>
                </a:solidFill>
              </a:rPr>
            </a:br>
            <a:endParaRPr lang="en-US" sz="1100" dirty="0">
              <a:solidFill>
                <a:schemeClr val="tx1"/>
              </a:solidFill>
            </a:endParaRPr>
          </a:p>
          <a:p>
            <a:r>
              <a:rPr lang="en-US" sz="1300" b="1" dirty="0">
                <a:solidFill>
                  <a:srgbClr val="D23307"/>
                </a:solidFill>
              </a:rPr>
              <a:t>Queries’ tab</a:t>
            </a:r>
          </a:p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Commonly used automated queries are Birthdays and Patient Reactivation.</a:t>
            </a:r>
          </a:p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Please contact Support for assistance, or the Training department to schedule a training session.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4D8520E-E8E1-49D5-9D87-F1486118C28B}"/>
              </a:ext>
            </a:extLst>
          </p:cNvPr>
          <p:cNvSpPr/>
          <p:nvPr/>
        </p:nvSpPr>
        <p:spPr>
          <a:xfrm>
            <a:off x="3896436" y="9227884"/>
            <a:ext cx="3618722" cy="794514"/>
          </a:xfrm>
          <a:prstGeom prst="roundRect">
            <a:avLst/>
          </a:prstGeom>
          <a:noFill/>
          <a:ln w="38100">
            <a:solidFill>
              <a:srgbClr val="D23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tx1"/>
                </a:solidFill>
              </a:rPr>
              <a:t>Before setting up Recalls and Queries automation, please contact Centaur for a consultation.</a:t>
            </a:r>
            <a:endParaRPr lang="en-AU" sz="1100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202F59-DBDF-4A46-8418-307B50995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384" y="9015273"/>
            <a:ext cx="561290" cy="425219"/>
          </a:xfrm>
          <a:prstGeom prst="rect">
            <a:avLst/>
          </a:prstGeom>
        </p:spPr>
      </p:pic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495B5166-1E27-4286-8DB7-69738BF2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295" y="10103036"/>
            <a:ext cx="3797471" cy="576424"/>
          </a:xfrm>
        </p:spPr>
        <p:txBody>
          <a:bodyPr/>
          <a:lstStyle/>
          <a:p>
            <a:r>
              <a:rPr lang="en-US" sz="10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D4W Training Guide Edition 9, 2021</a:t>
            </a:r>
            <a:endParaRPr lang="en-A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2F0F993-5A53-4C9F-A3A7-04294824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ABF8-5393-46E6-87B7-67F3280EFD85}" type="slidenum">
              <a:rPr lang="en-AU" smtClean="0"/>
              <a:pPr/>
              <a:t>20</a:t>
            </a:fld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3AC68B-0B7A-45B6-8211-EB05330FFCF5}"/>
              </a:ext>
            </a:extLst>
          </p:cNvPr>
          <p:cNvSpPr/>
          <p:nvPr/>
        </p:nvSpPr>
        <p:spPr>
          <a:xfrm>
            <a:off x="1754372" y="623731"/>
            <a:ext cx="3508744" cy="467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D23307"/>
                </a:solidFill>
                <a:latin typeface="+mj-lt"/>
                <a:cs typeface="Arial" panose="020B0604020202020204" pitchFamily="34" charset="0"/>
              </a:rPr>
              <a:t>Automation tab </a:t>
            </a:r>
            <a:endParaRPr lang="en-US" sz="3000" b="1" i="0" u="none" strike="noStrike" baseline="0" dirty="0">
              <a:solidFill>
                <a:srgbClr val="D23307"/>
              </a:solidFill>
              <a:latin typeface="+mj-lt"/>
              <a:cs typeface="Arial" panose="020B0604020202020204" pitchFamily="34" charset="0"/>
            </a:endParaRPr>
          </a:p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B8AD5E-8369-47F8-B493-C3A3DE779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26" y="264043"/>
            <a:ext cx="914663" cy="9214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C68665-48FD-4CBC-A15D-C8605D7B9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9085" y="3857993"/>
            <a:ext cx="171419" cy="1628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12" name="Footer Placeholder 21">
            <a:extLst>
              <a:ext uri="{FF2B5EF4-FFF2-40B4-BE49-F238E27FC236}">
                <a16:creationId xmlns:a16="http://schemas.microsoft.com/office/drawing/2014/main" id="{AF18AE4E-4937-4747-AB5C-19A912DB397B}"/>
              </a:ext>
            </a:extLst>
          </p:cNvPr>
          <p:cNvSpPr txBox="1">
            <a:spLocks/>
          </p:cNvSpPr>
          <p:nvPr/>
        </p:nvSpPr>
        <p:spPr>
          <a:xfrm>
            <a:off x="6546197" y="10250326"/>
            <a:ext cx="1343769" cy="57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6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Next page</a:t>
            </a:r>
            <a:endParaRPr lang="en-AU" sz="1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44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F9C51D6-0577-4E71-B9D2-02E79CD53B58}"/>
              </a:ext>
            </a:extLst>
          </p:cNvPr>
          <p:cNvSpPr txBox="1"/>
          <p:nvPr/>
        </p:nvSpPr>
        <p:spPr>
          <a:xfrm>
            <a:off x="604905" y="559136"/>
            <a:ext cx="7285061" cy="300082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100" b="1" dirty="0"/>
          </a:p>
          <a:p>
            <a:r>
              <a:rPr lang="en-US" sz="1300" b="1" dirty="0">
                <a:solidFill>
                  <a:srgbClr val="D23307"/>
                </a:solidFill>
              </a:rPr>
              <a:t>Debtors tab</a:t>
            </a:r>
          </a:p>
          <a:p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Setup each Debtor Reminder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Select the Debtors Reminder type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Set/ Type sub-tab: You are able to modify set/type names and reminder period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Reminders sub-tab:</a:t>
            </a:r>
            <a:b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Setup the reminder templates for those you will use by clicking on the edit button </a:t>
            </a:r>
            <a:b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Select order of communication method e.g. 1- SMS, 2- E-mail, 3- Phone call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Schedule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sub-tab:</a:t>
            </a:r>
            <a:b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Set the frequency for the reminder to be sent</a:t>
            </a:r>
            <a:b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Set the timing the batch to be run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Parameter is set by the system and cannot be modified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Tick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Enable</a:t>
            </a:r>
          </a:p>
          <a:p>
            <a:br>
              <a:rPr lang="en-US" sz="1100" dirty="0"/>
            </a:b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If SMS or Email is selected in Reminders sub-tab, and templates are setup, when the type is enabled, reminder will be sent automatically to patients whose ‘Send Invoice to’ method is set to be SMS/Email.</a:t>
            </a:r>
          </a:p>
          <a:p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Please make sure all outstanding invoices are followed up promptly to avoid incorrect communication with patients.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4D8520E-E8E1-49D5-9D87-F1486118C28B}"/>
              </a:ext>
            </a:extLst>
          </p:cNvPr>
          <p:cNvSpPr/>
          <p:nvPr/>
        </p:nvSpPr>
        <p:spPr>
          <a:xfrm>
            <a:off x="4060031" y="4450396"/>
            <a:ext cx="3455127" cy="655244"/>
          </a:xfrm>
          <a:prstGeom prst="roundRect">
            <a:avLst/>
          </a:prstGeom>
          <a:noFill/>
          <a:ln w="38100">
            <a:solidFill>
              <a:srgbClr val="D23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tx1"/>
                </a:solidFill>
              </a:rPr>
              <a:t>You can’t add/delete Debtors Sets/Types</a:t>
            </a:r>
            <a:endParaRPr lang="en-AU" sz="1300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202F59-DBDF-4A46-8418-307B50995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384" y="4237785"/>
            <a:ext cx="561290" cy="425219"/>
          </a:xfrm>
          <a:prstGeom prst="rect">
            <a:avLst/>
          </a:prstGeom>
        </p:spPr>
      </p:pic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495B5166-1E27-4286-8DB7-69738BF2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295" y="10103036"/>
            <a:ext cx="3797471" cy="576424"/>
          </a:xfrm>
        </p:spPr>
        <p:txBody>
          <a:bodyPr/>
          <a:lstStyle/>
          <a:p>
            <a:r>
              <a:rPr lang="en-US" sz="10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D4W Training Guide Edition 9, 2021</a:t>
            </a:r>
            <a:endParaRPr lang="en-A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2F0F993-5A53-4C9F-A3A7-04294824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ABF8-5393-46E6-87B7-67F3280EFD85}" type="slidenum">
              <a:rPr lang="en-AU" smtClean="0"/>
              <a:pPr/>
              <a:t>21</a:t>
            </a:fld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BEEE6E-5556-4683-90A2-15ADF6A8A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625" y="2527114"/>
            <a:ext cx="128789" cy="12234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180459E-E0F9-4EA3-939A-66D1DE3802F3}"/>
              </a:ext>
            </a:extLst>
          </p:cNvPr>
          <p:cNvSpPr txBox="1"/>
          <p:nvPr/>
        </p:nvSpPr>
        <p:spPr>
          <a:xfrm>
            <a:off x="485597" y="8677612"/>
            <a:ext cx="690466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Check incomplete batches</a:t>
            </a:r>
            <a:br>
              <a:rPr lang="en-US" sz="1100" dirty="0"/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Processed Batches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Tick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Show only records that are Incomplete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Errors or Warnings</a:t>
            </a:r>
            <a:b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Find patients that didn’t receive reminders</a:t>
            </a:r>
            <a:br>
              <a:rPr lang="en-US" sz="1100" dirty="0"/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Processed Batches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Highlight an incomplete batch with a number in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Sent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column &gt; Click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Resolve</a:t>
            </a:r>
            <a:b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1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Run a batch after correcting errors</a:t>
            </a:r>
            <a:br>
              <a:rPr lang="en-US" sz="1200" dirty="0"/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Processed Batches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Highlight the batch &gt; Click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Run Batch now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Click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Yes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to message</a:t>
            </a:r>
            <a:endParaRPr lang="en-AU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42" name="Picture 1">
            <a:extLst>
              <a:ext uri="{FF2B5EF4-FFF2-40B4-BE49-F238E27FC236}">
                <a16:creationId xmlns:a16="http://schemas.microsoft.com/office/drawing/2014/main" id="{7FCDEADC-A283-4A63-87F5-CD3A3A0DE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5" y="5982367"/>
            <a:ext cx="6559550" cy="2470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Footer Placeholder 21">
            <a:extLst>
              <a:ext uri="{FF2B5EF4-FFF2-40B4-BE49-F238E27FC236}">
                <a16:creationId xmlns:a16="http://schemas.microsoft.com/office/drawing/2014/main" id="{3ABC77C3-58F7-462E-A1A3-5D683BE5624D}"/>
              </a:ext>
            </a:extLst>
          </p:cNvPr>
          <p:cNvSpPr txBox="1">
            <a:spLocks/>
          </p:cNvSpPr>
          <p:nvPr/>
        </p:nvSpPr>
        <p:spPr>
          <a:xfrm>
            <a:off x="6546197" y="10250326"/>
            <a:ext cx="1343769" cy="57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6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Next page</a:t>
            </a:r>
            <a:endParaRPr lang="en-AU" sz="1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488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F9C51D6-0577-4E71-B9D2-02E79CD53B58}"/>
              </a:ext>
            </a:extLst>
          </p:cNvPr>
          <p:cNvSpPr txBox="1"/>
          <p:nvPr/>
        </p:nvSpPr>
        <p:spPr>
          <a:xfrm>
            <a:off x="604906" y="578986"/>
            <a:ext cx="7285061" cy="770980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100" b="1" dirty="0">
              <a:solidFill>
                <a:schemeClr val="bg2">
                  <a:lumMod val="25000"/>
                </a:schemeClr>
              </a:solidFill>
            </a:endParaRPr>
          </a:p>
          <a:p>
            <a:pPr marL="228600" indent="-228600">
              <a:buFont typeface="+mj-lt"/>
              <a:buAutoNum type="arabicPeriod" startAt="4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Delete an empty batch</a:t>
            </a:r>
            <a:br>
              <a:rPr lang="en-US" sz="1100" b="1" dirty="0"/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Processed Batches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Highlight the batch &gt; Click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Delete Batch</a:t>
            </a:r>
            <a:b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b="1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 startAt="4"/>
            </a:pPr>
            <a:endParaRPr lang="en-US" sz="1100" b="1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 startAt="4"/>
            </a:pPr>
            <a:endParaRPr lang="en-US" sz="1100" b="1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 startAt="4"/>
            </a:pPr>
            <a:endParaRPr lang="en-US" sz="1100" b="1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 startAt="4"/>
            </a:pPr>
            <a:endParaRPr lang="en-US" sz="1100" b="1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 startAt="4"/>
            </a:pPr>
            <a:endParaRPr lang="en-US" sz="1100" b="1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 startAt="4"/>
            </a:pPr>
            <a:endParaRPr lang="en-US" sz="1100" b="1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 startAt="4"/>
            </a:pPr>
            <a:endParaRPr lang="en-US" sz="1100" b="1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 startAt="4"/>
            </a:pPr>
            <a:endParaRPr lang="en-US" sz="1100" b="1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 startAt="4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View Upcoming Batches</a:t>
            </a:r>
            <a:br>
              <a:rPr lang="en-US" sz="1100" b="1" dirty="0">
                <a:solidFill>
                  <a:schemeClr val="tx1"/>
                </a:solidFill>
              </a:rPr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Location Management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Automation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tab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Batches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tab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Upcoming Batches</a:t>
            </a: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b="1" dirty="0">
              <a:solidFill>
                <a:schemeClr val="bg2">
                  <a:lumMod val="25000"/>
                </a:schemeClr>
              </a:solidFill>
            </a:endParaRPr>
          </a:p>
          <a:p>
            <a:pPr marL="228600" indent="-228600">
              <a:buFont typeface="+mj-lt"/>
              <a:buAutoNum type="arabicPeriod" startAt="4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Process a batch before scheduled run date</a:t>
            </a:r>
            <a:br>
              <a:rPr lang="en-US" sz="1100" b="1" dirty="0">
                <a:solidFill>
                  <a:schemeClr val="tx1"/>
                </a:solidFill>
              </a:rPr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Upcoming Batches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Highlight the batch &gt; Click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Run Batch now</a:t>
            </a: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b="1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 startAt="4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Simulate a batch</a:t>
            </a:r>
            <a:br>
              <a:rPr lang="en-US" sz="1100" b="1" dirty="0">
                <a:solidFill>
                  <a:schemeClr val="tx1"/>
                </a:solidFill>
              </a:rPr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Upcoming Batches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Highlight the batch &gt; Click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Simulate Batch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Click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Yes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message</a:t>
            </a: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  <a:p>
            <a:pPr marL="228600" indent="-228600">
              <a:buFont typeface="+mj-lt"/>
              <a:buAutoNum type="arabicPeriod" startAt="4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Filter batches by date</a:t>
            </a:r>
            <a:br>
              <a:rPr lang="en-US" sz="1100" b="1" dirty="0">
                <a:solidFill>
                  <a:schemeClr val="tx1"/>
                </a:solidFill>
              </a:rPr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Batches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tab &gt; Select from Date drop list or enter date range</a:t>
            </a: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b="1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 startAt="4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Filter batches by name</a:t>
            </a:r>
            <a:br>
              <a:rPr lang="en-US" sz="1100" b="1" dirty="0">
                <a:solidFill>
                  <a:schemeClr val="tx1"/>
                </a:solidFill>
              </a:rPr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Batches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tab &gt; Select batch name from Name drop list</a:t>
            </a:r>
          </a:p>
          <a:p>
            <a:pPr marL="228600" indent="-228600">
              <a:buFont typeface="+mj-lt"/>
              <a:buAutoNum type="arabicPeriod" startAt="4"/>
            </a:pPr>
            <a:endParaRPr lang="en-US" sz="1100" b="1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 startAt="4"/>
            </a:pPr>
            <a:endParaRPr lang="en-US" sz="1100" b="1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 startAt="4"/>
            </a:pPr>
            <a:endParaRPr lang="en-US" sz="1100" b="1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 startAt="4"/>
            </a:pPr>
            <a:endParaRPr lang="en-US" sz="1100" b="1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 startAt="4"/>
            </a:pPr>
            <a:endParaRPr lang="en-US" sz="1100" b="1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 startAt="4"/>
            </a:pPr>
            <a:endParaRPr lang="en-US" sz="1100" b="1" dirty="0">
              <a:solidFill>
                <a:schemeClr val="bg1">
                  <a:lumMod val="65000"/>
                </a:schemeClr>
              </a:solidFill>
            </a:endParaRPr>
          </a:p>
          <a:p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495B5166-1E27-4286-8DB7-69738BF2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295" y="10103036"/>
            <a:ext cx="3797471" cy="576424"/>
          </a:xfrm>
        </p:spPr>
        <p:txBody>
          <a:bodyPr/>
          <a:lstStyle/>
          <a:p>
            <a:r>
              <a:rPr lang="en-US" sz="10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D4W Training Guide Edition 9, 2021</a:t>
            </a:r>
            <a:endParaRPr lang="en-A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2F0F993-5A53-4C9F-A3A7-04294824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ABF8-5393-46E6-87B7-67F3280EFD85}" type="slidenum">
              <a:rPr lang="en-AU" smtClean="0"/>
              <a:pPr/>
              <a:t>22</a:t>
            </a:fld>
            <a:endParaRPr lang="en-AU" dirty="0"/>
          </a:p>
        </p:txBody>
      </p:sp>
      <p:pic>
        <p:nvPicPr>
          <p:cNvPr id="11266" name="Picture 1">
            <a:extLst>
              <a:ext uri="{FF2B5EF4-FFF2-40B4-BE49-F238E27FC236}">
                <a16:creationId xmlns:a16="http://schemas.microsoft.com/office/drawing/2014/main" id="{13F54098-E711-4E89-A116-15AA61FE6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07" y="1190906"/>
            <a:ext cx="6597650" cy="24003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0334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589CC2-F57C-44F3-AB0D-C783359A0E66}"/>
              </a:ext>
            </a:extLst>
          </p:cNvPr>
          <p:cNvCxnSpPr/>
          <p:nvPr/>
        </p:nvCxnSpPr>
        <p:spPr>
          <a:xfrm>
            <a:off x="604905" y="1279560"/>
            <a:ext cx="691025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F9C51D6-0577-4E71-B9D2-02E79CD53B58}"/>
              </a:ext>
            </a:extLst>
          </p:cNvPr>
          <p:cNvSpPr txBox="1"/>
          <p:nvPr/>
        </p:nvSpPr>
        <p:spPr>
          <a:xfrm>
            <a:off x="604905" y="1431697"/>
            <a:ext cx="7285061" cy="652486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Edit the standard recall letter</a:t>
            </a:r>
            <a:br>
              <a:rPr lang="en-US" sz="1100" b="1" dirty="0"/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Mail Merge Category: Recalls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Highlight the recall type &gt; Click the edit        icon for Letters/Email Templates</a:t>
            </a: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Change the reminder periods for ‘Reminders to the Debtors’</a:t>
            </a:r>
            <a:br>
              <a:rPr lang="en-US" sz="1100" b="1" dirty="0"/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Mail Merge Category: Reminders to the Debtors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Highlight the Reminder type &gt; Edit value in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Reminder Period Days</a:t>
            </a:r>
            <a:br>
              <a:rPr lang="en-US" sz="1100" b="1" dirty="0"/>
            </a:b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Modify the ‘Simple Query Wizard’ template</a:t>
            </a:r>
            <a:br>
              <a:rPr lang="en-US" sz="1100" b="1" dirty="0"/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Mail Merge Category: Queries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Highlight Simple Query Wizard &gt; Click the edit         icon  for Letters/Email Templates</a:t>
            </a: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Modify the ‘Query by date and Procedures’ SMS template</a:t>
            </a:r>
            <a:br>
              <a:rPr lang="en-US" sz="1100" b="1" dirty="0"/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Mail Merge Category: Queries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Highlight Query by Date and Procedures &gt; Click the edit        icon  for Letters/Email Templates</a:t>
            </a:r>
            <a:br>
              <a:rPr lang="en-US" sz="1100" b="1" dirty="0"/>
            </a:b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Create an appointment confirmation SMS template</a:t>
            </a:r>
            <a:br>
              <a:rPr lang="en-US" sz="1100" b="1" dirty="0"/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Mail Merge Category: Appointments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Add a new Set and Type &gt; Click the edit icon  for SMS Template &gt; Create Template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Save</a:t>
            </a:r>
            <a:b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the add new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icon &gt; Highlight the Providers the SMS Template is used for</a:t>
            </a:r>
            <a:br>
              <a:rPr lang="en-US" sz="1100" b="1" dirty="0"/>
            </a:b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Create a patient SMS (E.g. Please bring in your OPG) template</a:t>
            </a:r>
            <a:br>
              <a:rPr lang="en-US" sz="1100" b="1" dirty="0">
                <a:solidFill>
                  <a:schemeClr val="tx1"/>
                </a:solidFill>
              </a:rPr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Mail Merge Category: Patients &gt;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a new Set and Type &gt; Click the edit icon        for SMS Template &gt; Create Template &gt; Save</a:t>
            </a: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200" b="1" dirty="0">
                <a:solidFill>
                  <a:srgbClr val="D23307"/>
                </a:solidFill>
              </a:rPr>
              <a:t>Mail Merge Category: Recalls</a:t>
            </a:r>
          </a:p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The items entered in “Recall Trigger Items” are those you wish to trigger an update of the recall date.</a:t>
            </a:r>
          </a:p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E.g. Whenever one of these items is entered in treatment, and an invoice/receipt is generated, you have</a:t>
            </a:r>
            <a:br>
              <a:rPr lang="en-US" sz="11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two options:</a:t>
            </a:r>
            <a:br>
              <a:rPr lang="en-US" sz="1100" dirty="0"/>
            </a:br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• </a:t>
            </a: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Update recall date 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box appears, and you click OK to update recall date.</a:t>
            </a:r>
            <a:br>
              <a:rPr lang="en-US" sz="1100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en-US" sz="1100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en-US" sz="1100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en-US" sz="1100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en-US" sz="1100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en-US" sz="1100" dirty="0">
                <a:solidFill>
                  <a:schemeClr val="bg2">
                    <a:lumMod val="25000"/>
                  </a:schemeClr>
                </a:solidFill>
              </a:rPr>
            </a:br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• </a:t>
            </a: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Update recall date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 box doesn’t show, but update recall date automatically. You need to turn on this setting:</a:t>
            </a:r>
          </a:p>
          <a:p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Location Setup &gt; General 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tab</a:t>
            </a: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&gt; Accounting: Invoices &amp; Receipts &gt; Method of updating Recall Date at the end of creating invoice = Automatic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495B5166-1E27-4286-8DB7-69738BF2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295" y="10103036"/>
            <a:ext cx="3797471" cy="576424"/>
          </a:xfrm>
        </p:spPr>
        <p:txBody>
          <a:bodyPr/>
          <a:lstStyle/>
          <a:p>
            <a:r>
              <a:rPr lang="en-US" sz="10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D4W Training Guide Edition 9, 2021</a:t>
            </a:r>
            <a:endParaRPr lang="en-A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2F0F993-5A53-4C9F-A3A7-04294824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ABF8-5393-46E6-87B7-67F3280EFD85}" type="slidenum">
              <a:rPr lang="en-AU" smtClean="0"/>
              <a:pPr/>
              <a:t>23</a:t>
            </a:fld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3AC68B-0B7A-45B6-8211-EB05330FFCF5}"/>
              </a:ext>
            </a:extLst>
          </p:cNvPr>
          <p:cNvSpPr/>
          <p:nvPr/>
        </p:nvSpPr>
        <p:spPr>
          <a:xfrm>
            <a:off x="1754372" y="623731"/>
            <a:ext cx="3508744" cy="467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Mail Merge Setup tab</a:t>
            </a:r>
            <a:endParaRPr lang="en-US" sz="3000" b="1" i="0" u="none" strike="noStrike" baseline="0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  <a:p>
            <a:endParaRPr lang="en-AU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99B395-AA94-478E-A1D8-513992759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70" y="264908"/>
            <a:ext cx="901165" cy="8946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B17F94-0BFD-4029-AF12-C86D97539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427" y="1810416"/>
            <a:ext cx="154546" cy="16098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0236402-BCB3-4089-A8F2-77F2A2C19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227" y="2801016"/>
            <a:ext cx="154546" cy="16098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629E5F-E83E-4C81-89B9-476115282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434" y="3321716"/>
            <a:ext cx="154546" cy="16098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1CA57F4-51EB-4AA2-84C5-2C072201B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431" y="4820316"/>
            <a:ext cx="154546" cy="16098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511071-247B-4ED0-9A05-415A14245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971" y="4320158"/>
            <a:ext cx="180304" cy="167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499DE5-9A23-4CED-A09E-9C39404F9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970" y="6339168"/>
            <a:ext cx="2763380" cy="89042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31B06F-53A1-4315-A16A-AEB8F96BD7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8301" y="5467931"/>
            <a:ext cx="1056068" cy="3734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00242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F9C51D6-0577-4E71-B9D2-02E79CD53B58}"/>
              </a:ext>
            </a:extLst>
          </p:cNvPr>
          <p:cNvSpPr txBox="1"/>
          <p:nvPr/>
        </p:nvSpPr>
        <p:spPr>
          <a:xfrm>
            <a:off x="616857" y="653626"/>
            <a:ext cx="7285061" cy="57246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100" b="1" dirty="0"/>
          </a:p>
          <a:p>
            <a:r>
              <a:rPr lang="en-US" sz="1200" b="1" dirty="0">
                <a:solidFill>
                  <a:srgbClr val="D23307"/>
                </a:solidFill>
              </a:rPr>
              <a:t>Mail Merge Category: Appointments</a:t>
            </a:r>
          </a:p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Here you can setup Appointment Reminder Templates. They can be setup for individual or all providers.</a:t>
            </a:r>
          </a:p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E.g. Dr John Smith would like a different Appointment Reminder sent to his Patients than Dr Jones.</a:t>
            </a:r>
          </a:p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NOTE: Ensure this setting is turned on in order for templates to work:</a:t>
            </a:r>
            <a:br>
              <a:rPr lang="en-US" sz="1100" b="1" dirty="0"/>
            </a:b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Location Setup &gt; General tab &gt; Group: Appointments &gt; Use Templates for SMS = YES</a:t>
            </a:r>
            <a:br>
              <a:rPr lang="en-US" sz="1100" b="1" dirty="0"/>
            </a:br>
            <a:br>
              <a:rPr lang="en-US" sz="1100" b="1" dirty="0"/>
            </a:br>
            <a:br>
              <a:rPr lang="en-US" sz="1100" b="1" dirty="0"/>
            </a:br>
            <a:br>
              <a:rPr lang="en-US" sz="1100" b="1" dirty="0"/>
            </a:br>
            <a:br>
              <a:rPr lang="en-US" sz="1100" b="1" dirty="0"/>
            </a:br>
            <a:br>
              <a:rPr lang="en-US" sz="1100" b="1" dirty="0"/>
            </a:br>
            <a:br>
              <a:rPr lang="en-US" sz="1100" b="1" dirty="0"/>
            </a:br>
            <a:br>
              <a:rPr lang="en-US" sz="1100" b="1" dirty="0"/>
            </a:br>
            <a:endParaRPr lang="en-US" sz="1100" b="1" dirty="0"/>
          </a:p>
          <a:p>
            <a:br>
              <a:rPr lang="en-US" sz="1200" b="1" dirty="0"/>
            </a:br>
            <a:r>
              <a:rPr lang="en-US" sz="1200" b="1" dirty="0">
                <a:solidFill>
                  <a:srgbClr val="D23307"/>
                </a:solidFill>
              </a:rPr>
              <a:t>Mail Merge Category: Patients</a:t>
            </a:r>
          </a:p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You can setup Patient SMS Templates. They can be setup for individual or all locations.</a:t>
            </a:r>
          </a:p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E.g. The practice would like to send an SMS to patients with OPG taken in an Image Centre.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br>
              <a:rPr lang="en-US" sz="1100" dirty="0"/>
            </a:br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4D8520E-E8E1-49D5-9D87-F1486118C28B}"/>
              </a:ext>
            </a:extLst>
          </p:cNvPr>
          <p:cNvSpPr/>
          <p:nvPr/>
        </p:nvSpPr>
        <p:spPr>
          <a:xfrm>
            <a:off x="3213100" y="8214971"/>
            <a:ext cx="4287293" cy="1805329"/>
          </a:xfrm>
          <a:prstGeom prst="roundRect">
            <a:avLst/>
          </a:prstGeom>
          <a:noFill/>
          <a:ln w="38100">
            <a:solidFill>
              <a:srgbClr val="D23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1200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202F59-DBDF-4A46-8418-307B50995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619" y="7983311"/>
            <a:ext cx="561290" cy="425219"/>
          </a:xfrm>
          <a:prstGeom prst="rect">
            <a:avLst/>
          </a:prstGeom>
        </p:spPr>
      </p:pic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495B5166-1E27-4286-8DB7-69738BF2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295" y="10103036"/>
            <a:ext cx="3797471" cy="576424"/>
          </a:xfrm>
        </p:spPr>
        <p:txBody>
          <a:bodyPr/>
          <a:lstStyle/>
          <a:p>
            <a:r>
              <a:rPr lang="en-US" sz="10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D4W Training Guide Edition 9, 2021</a:t>
            </a:r>
            <a:endParaRPr lang="en-A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2F0F993-5A53-4C9F-A3A7-04294824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ABF8-5393-46E6-87B7-67F3280EFD85}" type="slidenum">
              <a:rPr lang="en-AU" smtClean="0"/>
              <a:pPr/>
              <a:t>24</a:t>
            </a:fld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2CBD5C-7FCA-457A-9353-985BD816D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370" y="1944587"/>
            <a:ext cx="6255319" cy="124072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2B423C-7D7A-4B9E-880E-B04A4288D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28" y="3977693"/>
            <a:ext cx="5589431" cy="15390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613E79-3203-43A5-9F16-C43A78BAD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028" y="5722901"/>
            <a:ext cx="4687910" cy="48295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9AE4ADF-CA27-4325-BA4F-F31379B0F034}"/>
              </a:ext>
            </a:extLst>
          </p:cNvPr>
          <p:cNvSpPr txBox="1"/>
          <p:nvPr/>
        </p:nvSpPr>
        <p:spPr>
          <a:xfrm>
            <a:off x="3276600" y="8309721"/>
            <a:ext cx="4127500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To edit a template, highlight the template and click on the icon </a:t>
            </a:r>
            <a:br>
              <a:rPr lang="en-US" sz="1100" dirty="0"/>
            </a:br>
            <a:endParaRPr lang="en-US" sz="1100" dirty="0"/>
          </a:p>
          <a:p>
            <a:r>
              <a:rPr lang="en-US" sz="1100" dirty="0"/>
              <a:t>Setup common SMS templates in Mail Merge to send to patients</a:t>
            </a:r>
            <a:br>
              <a:rPr lang="en-US" sz="1100" dirty="0"/>
            </a:br>
            <a:endParaRPr lang="en-US" sz="1100" dirty="0"/>
          </a:p>
          <a:p>
            <a:r>
              <a:rPr lang="en-US" sz="1100" dirty="0"/>
              <a:t>Setup appointment SMS confirmation templates in Mail Merge per provider</a:t>
            </a:r>
            <a:br>
              <a:rPr lang="en-US" sz="1100" dirty="0"/>
            </a:br>
            <a:endParaRPr lang="en-US" sz="1100" dirty="0"/>
          </a:p>
          <a:p>
            <a:r>
              <a:rPr lang="en-US" sz="1100" dirty="0"/>
              <a:t>Discuss with your Trainer how you would like to send your recalls so the letters can be setup correctly</a:t>
            </a:r>
            <a:endParaRPr lang="en-AU" sz="11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596D62-BAF0-459A-8ADF-6EBAEDA261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7346" y="8407528"/>
            <a:ext cx="154546" cy="14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12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589CC2-F57C-44F3-AB0D-C783359A0E66}"/>
              </a:ext>
            </a:extLst>
          </p:cNvPr>
          <p:cNvCxnSpPr/>
          <p:nvPr/>
        </p:nvCxnSpPr>
        <p:spPr>
          <a:xfrm>
            <a:off x="604905" y="1279560"/>
            <a:ext cx="691025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F9C51D6-0577-4E71-B9D2-02E79CD53B58}"/>
              </a:ext>
            </a:extLst>
          </p:cNvPr>
          <p:cNvSpPr txBox="1"/>
          <p:nvPr/>
        </p:nvSpPr>
        <p:spPr>
          <a:xfrm>
            <a:off x="604905" y="1431697"/>
            <a:ext cx="7285061" cy="695575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2">
                    <a:lumMod val="25000"/>
                  </a:schemeClr>
                </a:solidFill>
              </a:rPr>
              <a:t>The following instructions are for manual Recalls. Our recommendation is to setup Automated Recalls </a:t>
            </a:r>
          </a:p>
          <a:p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200" b="1" dirty="0">
                <a:solidFill>
                  <a:schemeClr val="bg2">
                    <a:lumMod val="25000"/>
                  </a:schemeClr>
                </a:solidFill>
              </a:rPr>
              <a:t>Write your own instructions on how to do the following</a:t>
            </a:r>
            <a:br>
              <a:rPr lang="en-US" sz="1200" b="1" dirty="0">
                <a:solidFill>
                  <a:schemeClr val="bg2">
                    <a:lumMod val="25000"/>
                  </a:schemeClr>
                </a:solidFill>
              </a:rPr>
            </a:br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Batch name: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----------------------------------------------------------------------------------------------------------------------------------------------------------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Providers: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----------------------------------------------------------------------------------------------------------------------------------------------------------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Date Range: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----------------------------------------------------------------------------------------------------------------------------------------------------------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Exclude: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----------------------------------------------------------------------------------------------------------------------------------------------------------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Include Appts: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----------------------------------------------------------------------------------------------------------------------------------------------------------</a:t>
            </a:r>
            <a:br>
              <a:rPr lang="en-US" sz="1200" dirty="0">
                <a:solidFill>
                  <a:schemeClr val="bg2">
                    <a:lumMod val="25000"/>
                  </a:schemeClr>
                </a:solidFill>
              </a:rPr>
            </a:br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Deselect: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----------------------------------------------------------------------------------------------------------------------------------------------------------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Update Dates: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----------------------------------------------------------------------------------------------------------------------------------------------------------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Update Types: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----------------------------------------------------------------------------------------------------------------------------------------------------------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Update Period:</a:t>
            </a:r>
          </a:p>
          <a:p>
            <a:r>
              <a:rPr lang="en-US" sz="1200" b="1" dirty="0">
                <a:solidFill>
                  <a:schemeClr val="bg2">
                    <a:lumMod val="25000"/>
                  </a:schemeClr>
                </a:solidFill>
              </a:rPr>
              <a:t>----------------------------------------------------------------------------------------------------------------------------------------------------------</a:t>
            </a:r>
          </a:p>
          <a:p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  <a:p>
            <a:br>
              <a:rPr lang="en-US" sz="12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1200" b="1" dirty="0">
                <a:solidFill>
                  <a:schemeClr val="bg2">
                    <a:lumMod val="25000"/>
                  </a:schemeClr>
                </a:solidFill>
              </a:rPr>
              <a:t>Print/Send:</a:t>
            </a:r>
          </a:p>
          <a:p>
            <a:r>
              <a:rPr lang="en-US" sz="1200" b="1" dirty="0">
                <a:solidFill>
                  <a:schemeClr val="bg2">
                    <a:lumMod val="25000"/>
                  </a:schemeClr>
                </a:solidFill>
              </a:rPr>
              <a:t>----------------------------------------------------------------------------------------------------------------------------------------------------------</a:t>
            </a:r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  <a:p>
            <a:br>
              <a:rPr lang="en-US" sz="1100" dirty="0">
                <a:solidFill>
                  <a:schemeClr val="bg2">
                    <a:lumMod val="25000"/>
                  </a:schemeClr>
                </a:solidFill>
              </a:rPr>
            </a:br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Note: Centaur recommends that all clients setup their recalls through our Automation feature. </a:t>
            </a:r>
          </a:p>
          <a:p>
            <a:endParaRPr lang="en-US" sz="11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4D8520E-E8E1-49D5-9D87-F1486118C28B}"/>
              </a:ext>
            </a:extLst>
          </p:cNvPr>
          <p:cNvSpPr/>
          <p:nvPr/>
        </p:nvSpPr>
        <p:spPr>
          <a:xfrm>
            <a:off x="3213100" y="8678521"/>
            <a:ext cx="4287293" cy="1332219"/>
          </a:xfrm>
          <a:prstGeom prst="roundRect">
            <a:avLst/>
          </a:prstGeom>
          <a:noFill/>
          <a:ln w="38100">
            <a:solidFill>
              <a:srgbClr val="D23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1200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202F59-DBDF-4A46-8418-307B50995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619" y="8446861"/>
            <a:ext cx="561290" cy="425219"/>
          </a:xfrm>
          <a:prstGeom prst="rect">
            <a:avLst/>
          </a:prstGeom>
        </p:spPr>
      </p:pic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495B5166-1E27-4286-8DB7-69738BF2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295" y="10103036"/>
            <a:ext cx="3797471" cy="576424"/>
          </a:xfrm>
        </p:spPr>
        <p:txBody>
          <a:bodyPr/>
          <a:lstStyle/>
          <a:p>
            <a:r>
              <a:rPr lang="en-US" sz="10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D4W Training Guide Edition 9, 2021</a:t>
            </a:r>
            <a:endParaRPr lang="en-A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2F0F993-5A53-4C9F-A3A7-04294824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ABF8-5393-46E6-87B7-67F3280EFD85}" type="slidenum">
              <a:rPr lang="en-AU" smtClean="0"/>
              <a:pPr/>
              <a:t>25</a:t>
            </a:fld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3AC68B-0B7A-45B6-8211-EB05330FFCF5}"/>
              </a:ext>
            </a:extLst>
          </p:cNvPr>
          <p:cNvSpPr/>
          <p:nvPr/>
        </p:nvSpPr>
        <p:spPr>
          <a:xfrm>
            <a:off x="1754372" y="623731"/>
            <a:ext cx="3508744" cy="467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i="0" u="none" strike="noStrike" baseline="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Recalls tab</a:t>
            </a:r>
          </a:p>
          <a:p>
            <a:endParaRPr lang="en-AU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2C5C64-1239-4E78-A79B-8B29157CC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970" y="264908"/>
            <a:ext cx="901165" cy="89463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9AE4ADF-CA27-4325-BA4F-F31379B0F034}"/>
              </a:ext>
            </a:extLst>
          </p:cNvPr>
          <p:cNvSpPr txBox="1"/>
          <p:nvPr/>
        </p:nvSpPr>
        <p:spPr>
          <a:xfrm>
            <a:off x="3292996" y="8790632"/>
            <a:ext cx="41275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C00000"/>
                </a:solidFill>
              </a:rPr>
              <a:t>Discuss with your Trainer how you would like your recalls to be sent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Send 1x Letter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Send Multiple Letters over a period of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Find out the Patients that didn’t respond (lapsed) etc.</a:t>
            </a:r>
          </a:p>
          <a:p>
            <a:br>
              <a:rPr lang="en-US" sz="1100" dirty="0"/>
            </a:br>
            <a:r>
              <a:rPr lang="en-US" sz="1100" dirty="0"/>
              <a:t>Recall Letters and SMS templates are setup in ‘Mail Merge Setup’</a:t>
            </a:r>
            <a:endParaRPr lang="en-AU" sz="11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1E7B354-7D40-447A-B536-090126C180CF}"/>
              </a:ext>
            </a:extLst>
          </p:cNvPr>
          <p:cNvGrpSpPr/>
          <p:nvPr/>
        </p:nvGrpSpPr>
        <p:grpSpPr>
          <a:xfrm>
            <a:off x="684431" y="4057781"/>
            <a:ext cx="5573713" cy="3596654"/>
            <a:chOff x="684431" y="3924431"/>
            <a:chExt cx="5573713" cy="3596654"/>
          </a:xfrm>
        </p:grpSpPr>
        <p:pic>
          <p:nvPicPr>
            <p:cNvPr id="1027" name="Picture 62">
              <a:extLst>
                <a:ext uri="{FF2B5EF4-FFF2-40B4-BE49-F238E27FC236}">
                  <a16:creationId xmlns:a16="http://schemas.microsoft.com/office/drawing/2014/main" id="{FBBCBB29-0B15-40C1-928A-222CDF78BF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431" y="6632085"/>
              <a:ext cx="5573713" cy="889000"/>
            </a:xfrm>
            <a:prstGeom prst="rect">
              <a:avLst/>
            </a:prstGeom>
            <a:noFill/>
            <a:ln w="9525">
              <a:solidFill>
                <a:srgbClr val="BFBFB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64">
              <a:extLst>
                <a:ext uri="{FF2B5EF4-FFF2-40B4-BE49-F238E27FC236}">
                  <a16:creationId xmlns:a16="http://schemas.microsoft.com/office/drawing/2014/main" id="{4F313953-99E2-47E5-A7B1-8BE6286942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431" y="5765723"/>
              <a:ext cx="7683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63">
              <a:extLst>
                <a:ext uri="{FF2B5EF4-FFF2-40B4-BE49-F238E27FC236}">
                  <a16:creationId xmlns:a16="http://schemas.microsoft.com/office/drawing/2014/main" id="{617F52A0-C5FF-42F3-A28F-98AE46A5EB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431" y="3924431"/>
              <a:ext cx="76835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4524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56">
            <a:extLst>
              <a:ext uri="{FF2B5EF4-FFF2-40B4-BE49-F238E27FC236}">
                <a16:creationId xmlns:a16="http://schemas.microsoft.com/office/drawing/2014/main" id="{A2FC767E-41AA-4215-AB33-0FDAE9417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32" y="6330954"/>
            <a:ext cx="3019425" cy="847725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589CC2-F57C-44F3-AB0D-C783359A0E66}"/>
              </a:ext>
            </a:extLst>
          </p:cNvPr>
          <p:cNvCxnSpPr/>
          <p:nvPr/>
        </p:nvCxnSpPr>
        <p:spPr>
          <a:xfrm>
            <a:off x="604905" y="1279560"/>
            <a:ext cx="691025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F9C51D6-0577-4E71-B9D2-02E79CD53B58}"/>
              </a:ext>
            </a:extLst>
          </p:cNvPr>
          <p:cNvSpPr txBox="1"/>
          <p:nvPr/>
        </p:nvSpPr>
        <p:spPr>
          <a:xfrm>
            <a:off x="604905" y="1431697"/>
            <a:ext cx="7285061" cy="381642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Generate a list of all patients with a last visit greater than the 01/01/2012</a:t>
            </a:r>
            <a:br>
              <a:rPr lang="en-US" sz="1100" b="1" dirty="0"/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Type: Simple Query Wizard &gt; Enter Batch Name &gt; Select Provider/s &gt; Retrieve</a:t>
            </a:r>
            <a:b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Column: Last Visit, Operator: Greater Than Value: 01/01/2012</a:t>
            </a: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Generate a list of all patients with an incomplete treatment plan</a:t>
            </a:r>
            <a:br>
              <a:rPr lang="en-US" sz="1100" b="1" dirty="0"/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Type: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Treatment Plan Incomplete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Enter Batch Name &gt; Select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Provider/s &gt; Select Dates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Retrieve</a:t>
            </a: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b="1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Generate a list of all patients that have had a 615 in the year to date</a:t>
            </a:r>
            <a:br>
              <a:rPr lang="en-US" sz="1100" b="1" dirty="0"/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Type: Query by Date and Procedures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Enter Batch Name &gt; Select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Providers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&gt; Enter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Period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&gt; Enter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Item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Retrieve</a:t>
            </a:r>
            <a:b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b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below query is based on all patients that have had the item 119 entered in treatment for the year to date (YTD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228600" indent="-228600">
              <a:buFont typeface="+mj-lt"/>
              <a:buAutoNum type="arabicPeriod"/>
            </a:pP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Create “User-Defined Query” for batches you will generate on a regular basis.</a:t>
            </a:r>
          </a:p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The query you create will be saved under “Type”.</a:t>
            </a:r>
          </a:p>
          <a:p>
            <a:endParaRPr lang="en-US" sz="11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4D8520E-E8E1-49D5-9D87-F1486118C28B}"/>
              </a:ext>
            </a:extLst>
          </p:cNvPr>
          <p:cNvSpPr/>
          <p:nvPr/>
        </p:nvSpPr>
        <p:spPr>
          <a:xfrm>
            <a:off x="4197350" y="8405472"/>
            <a:ext cx="3303043" cy="1441574"/>
          </a:xfrm>
          <a:prstGeom prst="roundRect">
            <a:avLst/>
          </a:prstGeom>
          <a:noFill/>
          <a:ln w="38100">
            <a:solidFill>
              <a:srgbClr val="D23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1200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202F59-DBDF-4A46-8418-307B50995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619" y="8192861"/>
            <a:ext cx="561290" cy="425219"/>
          </a:xfrm>
          <a:prstGeom prst="rect">
            <a:avLst/>
          </a:prstGeom>
        </p:spPr>
      </p:pic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495B5166-1E27-4286-8DB7-69738BF2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295" y="10103036"/>
            <a:ext cx="3797471" cy="576424"/>
          </a:xfrm>
        </p:spPr>
        <p:txBody>
          <a:bodyPr/>
          <a:lstStyle/>
          <a:p>
            <a:r>
              <a:rPr lang="en-US" sz="10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D4W Training Guide Edition 9, 2021</a:t>
            </a:r>
            <a:endParaRPr lang="en-A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2F0F993-5A53-4C9F-A3A7-04294824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ABF8-5393-46E6-87B7-67F3280EFD85}" type="slidenum">
              <a:rPr lang="en-AU" smtClean="0"/>
              <a:pPr/>
              <a:t>26</a:t>
            </a:fld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3AC68B-0B7A-45B6-8211-EB05330FFCF5}"/>
              </a:ext>
            </a:extLst>
          </p:cNvPr>
          <p:cNvSpPr/>
          <p:nvPr/>
        </p:nvSpPr>
        <p:spPr>
          <a:xfrm>
            <a:off x="1754372" y="623731"/>
            <a:ext cx="3508744" cy="467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Queries tab</a:t>
            </a:r>
            <a:endParaRPr lang="en-US" sz="3000" b="1" i="0" u="none" strike="noStrike" baseline="0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  <a:p>
            <a:endParaRPr lang="en-AU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328D245-3A18-4AC9-8896-44DA4862E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970" y="264908"/>
            <a:ext cx="901165" cy="89463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A891D7-ED7D-4D01-8193-8C5C2F5AAA33}"/>
              </a:ext>
            </a:extLst>
          </p:cNvPr>
          <p:cNvSpPr txBox="1"/>
          <p:nvPr/>
        </p:nvSpPr>
        <p:spPr>
          <a:xfrm>
            <a:off x="4222392" y="8520180"/>
            <a:ext cx="3252958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Letters and SMS Templates for Queries are setup in ‘Mail Merge Setup’</a:t>
            </a:r>
            <a:br>
              <a:rPr lang="en-US" sz="1100" dirty="0"/>
            </a:br>
            <a:endParaRPr lang="en-US" sz="1100" dirty="0"/>
          </a:p>
          <a:p>
            <a:r>
              <a:rPr lang="en-US" sz="1100" dirty="0"/>
              <a:t>Great for sending promotions, newsletters and group letters to patients</a:t>
            </a:r>
            <a:br>
              <a:rPr lang="en-US" sz="1100" dirty="0"/>
            </a:br>
            <a:endParaRPr lang="en-US" sz="1100" dirty="0"/>
          </a:p>
          <a:p>
            <a:r>
              <a:rPr lang="en-US" sz="1100" dirty="0"/>
              <a:t>Follow up patients with outstanding treatment plans</a:t>
            </a:r>
            <a:endParaRPr lang="en-AU" sz="1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8BC365-2EBB-4DCD-8E3F-88F899ED5E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981" y="5083175"/>
            <a:ext cx="3346938" cy="18129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C65B30D-EEAA-44D2-A77A-48F0B8BDA022}"/>
              </a:ext>
            </a:extLst>
          </p:cNvPr>
          <p:cNvCxnSpPr/>
          <p:nvPr/>
        </p:nvCxnSpPr>
        <p:spPr>
          <a:xfrm flipH="1">
            <a:off x="3508744" y="5316366"/>
            <a:ext cx="1031506" cy="50113"/>
          </a:xfrm>
          <a:prstGeom prst="straightConnector1">
            <a:avLst/>
          </a:prstGeom>
          <a:ln w="12700">
            <a:solidFill>
              <a:srgbClr val="D233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4B09A75-6646-435A-8755-795C6AE03D40}"/>
              </a:ext>
            </a:extLst>
          </p:cNvPr>
          <p:cNvCxnSpPr/>
          <p:nvPr/>
        </p:nvCxnSpPr>
        <p:spPr>
          <a:xfrm>
            <a:off x="3003550" y="5749917"/>
            <a:ext cx="1619250" cy="890192"/>
          </a:xfrm>
          <a:prstGeom prst="straightConnector1">
            <a:avLst/>
          </a:prstGeom>
          <a:ln w="12700">
            <a:solidFill>
              <a:srgbClr val="D233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121">
            <a:extLst>
              <a:ext uri="{FF2B5EF4-FFF2-40B4-BE49-F238E27FC236}">
                <a16:creationId xmlns:a16="http://schemas.microsoft.com/office/drawing/2014/main" id="{CAEDCBE7-06D3-4945-886C-AF95D7E3E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40" y="3553861"/>
            <a:ext cx="5918200" cy="981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</p:pic>
      <p:pic>
        <p:nvPicPr>
          <p:cNvPr id="1027" name="Picture 157">
            <a:extLst>
              <a:ext uri="{FF2B5EF4-FFF2-40B4-BE49-F238E27FC236}">
                <a16:creationId xmlns:a16="http://schemas.microsoft.com/office/drawing/2014/main" id="{04B90DDC-8529-43E6-8C6C-30EFFBF61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021" y="5026599"/>
            <a:ext cx="1657350" cy="89535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5AAE3C00-D10C-4A2E-BE15-B018AFC420D9}"/>
              </a:ext>
            </a:extLst>
          </p:cNvPr>
          <p:cNvSpPr/>
          <p:nvPr/>
        </p:nvSpPr>
        <p:spPr>
          <a:xfrm>
            <a:off x="4920705" y="5151672"/>
            <a:ext cx="1048603" cy="248171"/>
          </a:xfrm>
          <a:prstGeom prst="ellipse">
            <a:avLst/>
          </a:prstGeom>
          <a:noFill/>
          <a:ln>
            <a:solidFill>
              <a:srgbClr val="D23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17633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589CC2-F57C-44F3-AB0D-C783359A0E66}"/>
              </a:ext>
            </a:extLst>
          </p:cNvPr>
          <p:cNvCxnSpPr/>
          <p:nvPr/>
        </p:nvCxnSpPr>
        <p:spPr>
          <a:xfrm>
            <a:off x="604905" y="1279560"/>
            <a:ext cx="691025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F9C51D6-0577-4E71-B9D2-02E79CD53B58}"/>
              </a:ext>
            </a:extLst>
          </p:cNvPr>
          <p:cNvSpPr txBox="1"/>
          <p:nvPr/>
        </p:nvSpPr>
        <p:spPr>
          <a:xfrm>
            <a:off x="604905" y="1431697"/>
            <a:ext cx="7285061" cy="466281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Print reminder letters for all invoices over 30 days</a:t>
            </a:r>
            <a:br>
              <a:rPr lang="en-US" sz="1100" b="1" dirty="0"/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View: Over 30 Days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Highlight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Due for Rem1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Print/Send: Reminder 1</a:t>
            </a:r>
            <a:br>
              <a:rPr lang="en-US" sz="1100" b="1" dirty="0"/>
            </a:b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Print a list of all outstanding invoices</a:t>
            </a:r>
            <a:br>
              <a:rPr lang="en-US" sz="1100" b="1" dirty="0"/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View: All Issued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Highlight: All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Print/Send: Print List &gt; Print</a:t>
            </a:r>
            <a:br>
              <a:rPr lang="en-US" sz="1100" b="1" dirty="0"/>
            </a:b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View a list of all bad debts</a:t>
            </a:r>
            <a:br>
              <a:rPr lang="en-US" sz="1100" b="1" dirty="0"/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View: Bad Debt Only</a:t>
            </a:r>
            <a:br>
              <a:rPr lang="en-US" sz="1100" b="1" dirty="0"/>
            </a:b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Write notes against an outstanding invoice</a:t>
            </a:r>
            <a:br>
              <a:rPr lang="en-US" sz="1100" b="1" dirty="0"/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Against the Invoice click in the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Notes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column &gt; Enter Notes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OK</a:t>
            </a:r>
            <a:br>
              <a:rPr lang="en-US" sz="1100" b="1" dirty="0"/>
            </a:br>
            <a:endParaRPr lang="en-US" sz="1100" b="1" dirty="0"/>
          </a:p>
          <a:p>
            <a:r>
              <a:rPr lang="en-US" sz="1100" dirty="0"/>
              <a:t>Each time a Reminder Letter is sent to a patient, the date will appear in the relevant reminder period (e.g. 14-21 Days).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Write notes against an invoice when arrangements have been made with a patient. </a:t>
            </a:r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4D8520E-E8E1-49D5-9D87-F1486118C28B}"/>
              </a:ext>
            </a:extLst>
          </p:cNvPr>
          <p:cNvSpPr/>
          <p:nvPr/>
        </p:nvSpPr>
        <p:spPr>
          <a:xfrm>
            <a:off x="4356100" y="8329271"/>
            <a:ext cx="3144293" cy="1684679"/>
          </a:xfrm>
          <a:prstGeom prst="roundRect">
            <a:avLst/>
          </a:prstGeom>
          <a:noFill/>
          <a:ln w="38100">
            <a:solidFill>
              <a:srgbClr val="D23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1200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202F59-DBDF-4A46-8418-307B50995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619" y="8116661"/>
            <a:ext cx="561290" cy="425219"/>
          </a:xfrm>
          <a:prstGeom prst="rect">
            <a:avLst/>
          </a:prstGeom>
        </p:spPr>
      </p:pic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495B5166-1E27-4286-8DB7-69738BF2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295" y="10103036"/>
            <a:ext cx="3797471" cy="576424"/>
          </a:xfrm>
        </p:spPr>
        <p:txBody>
          <a:bodyPr/>
          <a:lstStyle/>
          <a:p>
            <a:r>
              <a:rPr lang="en-US" sz="10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D4W Training Guide Edition 9, 2021</a:t>
            </a:r>
            <a:endParaRPr lang="en-A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2F0F993-5A53-4C9F-A3A7-04294824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ABF8-5393-46E6-87B7-67F3280EFD85}" type="slidenum">
              <a:rPr lang="en-AU" smtClean="0"/>
              <a:pPr/>
              <a:t>27</a:t>
            </a:fld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3AC68B-0B7A-45B6-8211-EB05330FFCF5}"/>
              </a:ext>
            </a:extLst>
          </p:cNvPr>
          <p:cNvSpPr/>
          <p:nvPr/>
        </p:nvSpPr>
        <p:spPr>
          <a:xfrm>
            <a:off x="1754372" y="623731"/>
            <a:ext cx="3508744" cy="467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Debtors tab</a:t>
            </a:r>
            <a:endParaRPr lang="en-US" sz="3000" b="1" i="0" u="none" strike="noStrike" baseline="0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  <a:p>
            <a:endParaRPr lang="en-AU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C243CB1-870C-422D-A853-1225044F9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970" y="264908"/>
            <a:ext cx="901165" cy="8946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983F52-B511-4763-B858-CCA2178B1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059" y="3885897"/>
            <a:ext cx="6130344" cy="10238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C1D878-2C26-42E8-B8DE-C9A0D0CB3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059" y="5163037"/>
            <a:ext cx="4533363" cy="80493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CEC6F6AC-C1E2-4F6A-9DB7-73C9231167CF}"/>
              </a:ext>
            </a:extLst>
          </p:cNvPr>
          <p:cNvSpPr/>
          <p:nvPr/>
        </p:nvSpPr>
        <p:spPr>
          <a:xfrm>
            <a:off x="5356432" y="4726503"/>
            <a:ext cx="321849" cy="248171"/>
          </a:xfrm>
          <a:prstGeom prst="ellipse">
            <a:avLst/>
          </a:prstGeom>
          <a:noFill/>
          <a:ln>
            <a:solidFill>
              <a:srgbClr val="D23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FA588AC-6DF6-4350-8085-9431CFAF8EE6}"/>
              </a:ext>
            </a:extLst>
          </p:cNvPr>
          <p:cNvSpPr/>
          <p:nvPr/>
        </p:nvSpPr>
        <p:spPr>
          <a:xfrm>
            <a:off x="3485699" y="4661596"/>
            <a:ext cx="1461722" cy="248171"/>
          </a:xfrm>
          <a:prstGeom prst="ellipse">
            <a:avLst/>
          </a:prstGeom>
          <a:noFill/>
          <a:ln>
            <a:solidFill>
              <a:srgbClr val="D23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7666A67-AAFB-465B-8774-4E84B461856A}"/>
              </a:ext>
            </a:extLst>
          </p:cNvPr>
          <p:cNvCxnSpPr/>
          <p:nvPr/>
        </p:nvCxnSpPr>
        <p:spPr>
          <a:xfrm flipV="1">
            <a:off x="4514850" y="4861844"/>
            <a:ext cx="628650" cy="364730"/>
          </a:xfrm>
          <a:prstGeom prst="straightConnector1">
            <a:avLst/>
          </a:prstGeom>
          <a:ln w="12700">
            <a:solidFill>
              <a:srgbClr val="D233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71BEBF2-3CC8-416E-A5FA-5111857905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923" y="6730454"/>
            <a:ext cx="1906073" cy="121061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0683C0E-5BEE-4A2B-BE00-B6F37E354D5C}"/>
              </a:ext>
            </a:extLst>
          </p:cNvPr>
          <p:cNvSpPr txBox="1"/>
          <p:nvPr/>
        </p:nvSpPr>
        <p:spPr>
          <a:xfrm>
            <a:off x="604905" y="6084123"/>
            <a:ext cx="265899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Right Click on a patient’s invoice to easily navigate from Debtors to an area of their Patient Details</a:t>
            </a:r>
            <a:r>
              <a:rPr lang="en-US" sz="1100" b="0" i="1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. </a:t>
            </a:r>
            <a:endParaRPr lang="en-AU" sz="11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404834-3343-43DF-9BE7-F180B0B101F0}"/>
              </a:ext>
            </a:extLst>
          </p:cNvPr>
          <p:cNvSpPr txBox="1"/>
          <p:nvPr/>
        </p:nvSpPr>
        <p:spPr>
          <a:xfrm>
            <a:off x="4341336" y="8431016"/>
            <a:ext cx="315905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To mark an Invoice as a Bad Debt, use the icon</a:t>
            </a:r>
            <a:br>
              <a:rPr lang="en-US" sz="1100" dirty="0"/>
            </a:br>
            <a:endParaRPr lang="en-US" sz="1100" dirty="0"/>
          </a:p>
          <a:p>
            <a:r>
              <a:rPr lang="en-US" sz="1100" dirty="0"/>
              <a:t>Put all Third Party (e.g. Veterans Affairs) outstanding invoices on HOLD to stop reminder letters being printed</a:t>
            </a:r>
            <a:br>
              <a:rPr lang="en-US" sz="1100" dirty="0"/>
            </a:br>
            <a:endParaRPr lang="en-US" sz="1100" dirty="0"/>
          </a:p>
          <a:p>
            <a:r>
              <a:rPr lang="en-US" sz="1100" dirty="0"/>
              <a:t>Notes entered against an Invoice will show here and in the patient’s Invoices tab</a:t>
            </a:r>
            <a:endParaRPr lang="en-AU" sz="1100" dirty="0"/>
          </a:p>
        </p:txBody>
      </p:sp>
    </p:spTree>
    <p:extLst>
      <p:ext uri="{BB962C8B-B14F-4D97-AF65-F5344CB8AC3E}">
        <p14:creationId xmlns:p14="http://schemas.microsoft.com/office/powerpoint/2010/main" val="1930057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589CC2-F57C-44F3-AB0D-C783359A0E66}"/>
              </a:ext>
            </a:extLst>
          </p:cNvPr>
          <p:cNvCxnSpPr/>
          <p:nvPr/>
        </p:nvCxnSpPr>
        <p:spPr>
          <a:xfrm>
            <a:off x="604905" y="1279560"/>
            <a:ext cx="691025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F9C51D6-0577-4E71-B9D2-02E79CD53B58}"/>
              </a:ext>
            </a:extLst>
          </p:cNvPr>
          <p:cNvSpPr txBox="1"/>
          <p:nvPr/>
        </p:nvSpPr>
        <p:spPr>
          <a:xfrm>
            <a:off x="604905" y="1431697"/>
            <a:ext cx="7285061" cy="452431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100" b="1" dirty="0"/>
          </a:p>
          <a:p>
            <a:r>
              <a:rPr lang="en-US" sz="1300" b="1" dirty="0">
                <a:solidFill>
                  <a:srgbClr val="D23307"/>
                </a:solidFill>
              </a:rPr>
              <a:t>Insurance </a:t>
            </a:r>
            <a:br>
              <a:rPr lang="en-US" sz="1100" b="1" dirty="0"/>
            </a:b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Add a new Insurance Company and Plan</a:t>
            </a:r>
            <a:br>
              <a:rPr lang="en-US" sz="1100" b="1" dirty="0"/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Operations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menu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Record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Enter Details (Name, Abbreviation and E-System required) &gt; in the Insurance Plans section click Add &gt; Enter Details of the Plan</a:t>
            </a:r>
            <a:b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Ensure all Insurance Companies and plans that work with your terminal have the E-System, Card No Prefix and Limit of Items per Claim setup.</a:t>
            </a:r>
            <a:br>
              <a:rPr lang="en-US" sz="1100" b="1" dirty="0"/>
            </a:b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Print a list of all the Insurance Prefixes</a:t>
            </a:r>
            <a:br>
              <a:rPr lang="en-US" sz="1100" b="1" dirty="0"/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Operations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menu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Show HICAPS Ins Prefixes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Print</a:t>
            </a:r>
            <a:br>
              <a:rPr lang="en-US" sz="1100" b="1" dirty="0"/>
            </a:br>
            <a:endParaRPr lang="en-US" sz="1100" b="1" dirty="0"/>
          </a:p>
          <a:p>
            <a:r>
              <a:rPr lang="en-US" sz="1300" b="1" dirty="0">
                <a:solidFill>
                  <a:srgbClr val="D23307"/>
                </a:solidFill>
              </a:rPr>
              <a:t>Third Party</a:t>
            </a:r>
            <a:br>
              <a:rPr lang="en-US" sz="1100" b="1" dirty="0"/>
            </a:b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Add a new Third Party from Insurance Module</a:t>
            </a:r>
            <a:br>
              <a:rPr lang="en-US" sz="1100" b="1" dirty="0"/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Insurance module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Third Parties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tab &gt; Operations menu &gt; New Record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Enter Details</a:t>
            </a:r>
            <a:br>
              <a:rPr lang="en-US" sz="1100" b="1" dirty="0"/>
            </a:b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Add a new Third Party from Patient Records</a:t>
            </a:r>
            <a:br>
              <a:rPr lang="en-US" sz="1100" b="1" dirty="0"/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Patients Records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Patient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tab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Find/View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menu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Third Parties List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New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Enter Details</a:t>
            </a:r>
            <a:b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Third Parties can be assigned as the responsible party of patient’s invoices</a:t>
            </a: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4D8520E-E8E1-49D5-9D87-F1486118C28B}"/>
              </a:ext>
            </a:extLst>
          </p:cNvPr>
          <p:cNvSpPr/>
          <p:nvPr/>
        </p:nvSpPr>
        <p:spPr>
          <a:xfrm>
            <a:off x="1847850" y="8405471"/>
            <a:ext cx="5652543" cy="1629325"/>
          </a:xfrm>
          <a:prstGeom prst="roundRect">
            <a:avLst/>
          </a:prstGeom>
          <a:noFill/>
          <a:ln w="38100">
            <a:solidFill>
              <a:srgbClr val="D23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1200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202F59-DBDF-4A46-8418-307B50995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619" y="8192861"/>
            <a:ext cx="561290" cy="425219"/>
          </a:xfrm>
          <a:prstGeom prst="rect">
            <a:avLst/>
          </a:prstGeom>
        </p:spPr>
      </p:pic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495B5166-1E27-4286-8DB7-69738BF2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295" y="10103036"/>
            <a:ext cx="3797471" cy="576424"/>
          </a:xfrm>
        </p:spPr>
        <p:txBody>
          <a:bodyPr/>
          <a:lstStyle/>
          <a:p>
            <a:r>
              <a:rPr lang="en-US" sz="10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D4W Training Guide Edition 9, 2021</a:t>
            </a:r>
            <a:endParaRPr lang="en-A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2F0F993-5A53-4C9F-A3A7-04294824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ABF8-5393-46E6-87B7-67F3280EFD85}" type="slidenum">
              <a:rPr lang="en-AU" smtClean="0"/>
              <a:pPr/>
              <a:t>28</a:t>
            </a:fld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3AC68B-0B7A-45B6-8211-EB05330FFCF5}"/>
              </a:ext>
            </a:extLst>
          </p:cNvPr>
          <p:cNvSpPr/>
          <p:nvPr/>
        </p:nvSpPr>
        <p:spPr>
          <a:xfrm>
            <a:off x="1754372" y="623731"/>
            <a:ext cx="5111002" cy="467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Insurances / Third Parties tabs </a:t>
            </a:r>
            <a:endParaRPr lang="en-US" sz="3000" b="1" i="0" u="none" strike="noStrike" baseline="0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  <a:p>
            <a:endParaRPr lang="en-AU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34711F4-C4E6-4474-9AB2-F3045707F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02" y="270869"/>
            <a:ext cx="914663" cy="9146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D2D871-3D44-4B31-968B-D635A4D6E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201" y="4956165"/>
            <a:ext cx="3271234" cy="27045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5E8CFDB-EA9E-466E-ACAA-6AE89971CF64}"/>
              </a:ext>
            </a:extLst>
          </p:cNvPr>
          <p:cNvSpPr txBox="1"/>
          <p:nvPr/>
        </p:nvSpPr>
        <p:spPr>
          <a:xfrm>
            <a:off x="1911350" y="8519634"/>
            <a:ext cx="5187950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list of Insurances is updated by Centaur when we know of a new company. If you come across a company not setup in the database, you will need to add it. </a:t>
            </a:r>
            <a:br>
              <a:rPr lang="en-US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sz="1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Third Parties can be setup in Insurance or Patient Records </a:t>
            </a:r>
            <a:br>
              <a:rPr lang="en-US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sz="1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DVA Online Claims can be processed in this module. Please make sure you have the component needed from Medicare than contact Centaur Support. </a:t>
            </a:r>
            <a:endParaRPr lang="en-AU" sz="1100" dirty="0"/>
          </a:p>
        </p:txBody>
      </p:sp>
    </p:spTree>
    <p:extLst>
      <p:ext uri="{BB962C8B-B14F-4D97-AF65-F5344CB8AC3E}">
        <p14:creationId xmlns:p14="http://schemas.microsoft.com/office/powerpoint/2010/main" val="1713407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589CC2-F57C-44F3-AB0D-C783359A0E66}"/>
              </a:ext>
            </a:extLst>
          </p:cNvPr>
          <p:cNvCxnSpPr/>
          <p:nvPr/>
        </p:nvCxnSpPr>
        <p:spPr>
          <a:xfrm>
            <a:off x="604905" y="1279560"/>
            <a:ext cx="691025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F9C51D6-0577-4E71-B9D2-02E79CD53B58}"/>
              </a:ext>
            </a:extLst>
          </p:cNvPr>
          <p:cNvSpPr txBox="1"/>
          <p:nvPr/>
        </p:nvSpPr>
        <p:spPr>
          <a:xfrm>
            <a:off x="604905" y="1431697"/>
            <a:ext cx="7285061" cy="415498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Setup a Username and Password for a User</a:t>
            </a:r>
            <a:br>
              <a:rPr lang="en-US" sz="1100" b="1" dirty="0"/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Security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tab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Users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sub-tab &gt; Double click on the user’s name &gt; Enter Details</a:t>
            </a:r>
            <a:br>
              <a:rPr lang="en-US" sz="1100" b="1" dirty="0"/>
            </a:b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Edit a Password without entering Security</a:t>
            </a:r>
            <a:br>
              <a:rPr lang="en-US" sz="1100" b="1" dirty="0"/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 to an area of the program that is password protected &gt; Enter your username and password &gt; Click      &gt; Enter new Password</a:t>
            </a:r>
            <a:br>
              <a:rPr lang="en-US" sz="1100" b="1" dirty="0"/>
            </a:b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Add a new Security Group (E.g. Dentists)</a:t>
            </a:r>
            <a:br>
              <a:rPr lang="en-US" sz="1100" b="1" dirty="0"/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Security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tab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Groups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sub-tab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Record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menu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Record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Enter Details</a:t>
            </a:r>
            <a:br>
              <a:rPr lang="en-US" sz="1100" b="1" dirty="0"/>
            </a:b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Setup where you would like to restrict access (Setup Security)</a:t>
            </a:r>
            <a:b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Record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menu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Security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Status &gt; Place a tick against each action/mode you would like to restrict access to</a:t>
            </a:r>
            <a:b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1100" i="0" u="none" strike="noStrike" baseline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100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Looking at the “Modes/Actions” (right of screen when user is highlighted on the left) what do the following represent </a:t>
            </a:r>
            <a:br>
              <a:rPr lang="en-US" sz="1100" i="0" u="none" strike="noStrike" baseline="0" dirty="0">
                <a:solidFill>
                  <a:schemeClr val="bg2">
                    <a:lumMod val="25000"/>
                  </a:schemeClr>
                </a:solidFill>
              </a:rPr>
            </a:br>
            <a:endParaRPr lang="en-US" sz="1100" i="0" u="none" strike="noStrike" baseline="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100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	User and/or Group has full access, a password will not be asked</a:t>
            </a:r>
            <a:br>
              <a:rPr lang="en-US" sz="1100" i="0" u="none" strike="noStrike" baseline="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1100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en-US" sz="1100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	User and/or Group has full access, a password will be asked and access will be granted </a:t>
            </a:r>
            <a:br>
              <a:rPr lang="en-US" sz="1100" i="0" u="none" strike="noStrike" baseline="0" dirty="0">
                <a:solidFill>
                  <a:schemeClr val="bg2">
                    <a:lumMod val="25000"/>
                  </a:schemeClr>
                </a:solidFill>
              </a:rPr>
            </a:br>
            <a:endParaRPr lang="en-US" sz="1100" i="0" u="none" strike="noStrike" baseline="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100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	User and/or Group has no access, a password will be asked and access will be denied </a:t>
            </a:r>
          </a:p>
          <a:p>
            <a:pPr marL="228600" indent="-228600">
              <a:buFont typeface="+mj-lt"/>
              <a:buAutoNum type="arabicPeriod"/>
            </a:pP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US" sz="1100" i="0" u="none" strike="noStrike" baseline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4D8520E-E8E1-49D5-9D87-F1486118C28B}"/>
              </a:ext>
            </a:extLst>
          </p:cNvPr>
          <p:cNvSpPr/>
          <p:nvPr/>
        </p:nvSpPr>
        <p:spPr>
          <a:xfrm>
            <a:off x="4060032" y="8405471"/>
            <a:ext cx="3440362" cy="1613323"/>
          </a:xfrm>
          <a:prstGeom prst="roundRect">
            <a:avLst/>
          </a:prstGeom>
          <a:noFill/>
          <a:ln w="38100">
            <a:solidFill>
              <a:srgbClr val="D23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1200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202F59-DBDF-4A46-8418-307B50995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619" y="8192861"/>
            <a:ext cx="561290" cy="425219"/>
          </a:xfrm>
          <a:prstGeom prst="rect">
            <a:avLst/>
          </a:prstGeom>
        </p:spPr>
      </p:pic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495B5166-1E27-4286-8DB7-69738BF2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295" y="10103036"/>
            <a:ext cx="3797471" cy="576424"/>
          </a:xfrm>
        </p:spPr>
        <p:txBody>
          <a:bodyPr/>
          <a:lstStyle/>
          <a:p>
            <a:r>
              <a:rPr lang="en-US" sz="10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D4W Training Guide Edition 9, 2021</a:t>
            </a:r>
            <a:endParaRPr lang="en-A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2F0F993-5A53-4C9F-A3A7-04294824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ABF8-5393-46E6-87B7-67F3280EFD85}" type="slidenum">
              <a:rPr lang="en-AU" smtClean="0"/>
              <a:pPr/>
              <a:t>29</a:t>
            </a:fld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3AC68B-0B7A-45B6-8211-EB05330FFCF5}"/>
              </a:ext>
            </a:extLst>
          </p:cNvPr>
          <p:cNvSpPr/>
          <p:nvPr/>
        </p:nvSpPr>
        <p:spPr>
          <a:xfrm>
            <a:off x="1754372" y="623731"/>
            <a:ext cx="3508744" cy="467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Security tab</a:t>
            </a:r>
            <a:endParaRPr lang="en-US" sz="3000" b="1" i="0" u="none" strike="noStrike" baseline="0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  <a:p>
            <a:endParaRPr lang="en-AU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26CB20-E04D-4B6A-89F7-2C27BDBA0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969" y="249014"/>
            <a:ext cx="901166" cy="9011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7034D4-6D77-4F17-9BD4-54E26B0C8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0987" y="2323250"/>
            <a:ext cx="128789" cy="1223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FC22C0-6265-40C2-8368-B0F54CA90A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657" b="-355"/>
          <a:stretch/>
        </p:blipFill>
        <p:spPr>
          <a:xfrm>
            <a:off x="929045" y="4349929"/>
            <a:ext cx="185670" cy="19562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3A6E0D-FC18-474F-80C2-A362DCAFD7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852" y="4652720"/>
            <a:ext cx="207417" cy="1763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F38DBA-B338-4311-8B48-4E5AD16028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328" y="4980156"/>
            <a:ext cx="182525" cy="1939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08C0936-D859-4E46-9876-2D3435D45C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706" y="5413375"/>
            <a:ext cx="1657350" cy="11620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424DBA4-BAF8-49B7-8718-7E43FBB8E447}"/>
              </a:ext>
            </a:extLst>
          </p:cNvPr>
          <p:cNvSpPr txBox="1"/>
          <p:nvPr/>
        </p:nvSpPr>
        <p:spPr>
          <a:xfrm>
            <a:off x="2369331" y="5742377"/>
            <a:ext cx="50673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Setup multiple groups to suit the different employees/users at your practice. </a:t>
            </a:r>
          </a:p>
          <a:p>
            <a:r>
              <a:rPr lang="en-US" sz="1100" b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Preset security access for each group, then assign new staff to the group</a:t>
            </a:r>
            <a:r>
              <a:rPr lang="en-US" sz="1100" b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en-AU" sz="11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F854CB9-48A5-4BF7-8314-A43B425878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2666" y="6884312"/>
            <a:ext cx="4043966" cy="88864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28D38BD-9D0D-4089-8230-117C2EDB74C4}"/>
              </a:ext>
            </a:extLst>
          </p:cNvPr>
          <p:cNvSpPr txBox="1"/>
          <p:nvPr/>
        </p:nvSpPr>
        <p:spPr>
          <a:xfrm>
            <a:off x="614031" y="6906139"/>
            <a:ext cx="278776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A tick against a mode/action in “Setup Security” means a username/password will need to be entered to complete the mode/action, or enter that area of the</a:t>
            </a:r>
            <a:br>
              <a:rPr lang="en-US" sz="1100" b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</a:br>
            <a:r>
              <a:rPr lang="en-US" sz="1100" b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program. </a:t>
            </a:r>
            <a:endParaRPr lang="en-AU" sz="11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112001-4B64-4F5D-9E46-9A44DDF5F25D}"/>
              </a:ext>
            </a:extLst>
          </p:cNvPr>
          <p:cNvSpPr txBox="1"/>
          <p:nvPr/>
        </p:nvSpPr>
        <p:spPr>
          <a:xfrm>
            <a:off x="4138686" y="8491255"/>
            <a:ext cx="318201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To setup a Username &amp; Password, double click on the individual’s name</a:t>
            </a:r>
            <a:br>
              <a:rPr lang="en-US" sz="1100" dirty="0"/>
            </a:br>
            <a:endParaRPr lang="en-US" sz="1100" dirty="0"/>
          </a:p>
          <a:p>
            <a:r>
              <a:rPr lang="en-US" sz="1100" dirty="0"/>
              <a:t>When a staff member is made inactive, their security access is removed</a:t>
            </a:r>
            <a:br>
              <a:rPr lang="en-US" sz="1100" dirty="0"/>
            </a:br>
            <a:endParaRPr lang="en-US" sz="1100" dirty="0"/>
          </a:p>
          <a:p>
            <a:r>
              <a:rPr lang="en-US" sz="1100" dirty="0"/>
              <a:t>Only the Practice Owner should have full access to the system</a:t>
            </a:r>
            <a:endParaRPr lang="en-AU" sz="1100" dirty="0"/>
          </a:p>
        </p:txBody>
      </p:sp>
    </p:spTree>
    <p:extLst>
      <p:ext uri="{BB962C8B-B14F-4D97-AF65-F5344CB8AC3E}">
        <p14:creationId xmlns:p14="http://schemas.microsoft.com/office/powerpoint/2010/main" val="1630026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589CC2-F57C-44F3-AB0D-C783359A0E66}"/>
              </a:ext>
            </a:extLst>
          </p:cNvPr>
          <p:cNvCxnSpPr/>
          <p:nvPr/>
        </p:nvCxnSpPr>
        <p:spPr>
          <a:xfrm>
            <a:off x="604905" y="1279560"/>
            <a:ext cx="6910252" cy="0"/>
          </a:xfrm>
          <a:prstGeom prst="line">
            <a:avLst/>
          </a:prstGeom>
          <a:ln w="19050">
            <a:solidFill>
              <a:srgbClr val="D233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F9C51D6-0577-4E71-B9D2-02E79CD53B58}"/>
              </a:ext>
            </a:extLst>
          </p:cNvPr>
          <p:cNvSpPr txBox="1"/>
          <p:nvPr/>
        </p:nvSpPr>
        <p:spPr>
          <a:xfrm>
            <a:off x="604905" y="1431697"/>
            <a:ext cx="7285061" cy="720197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How to navigate through the Appointment Book</a:t>
            </a:r>
            <a:br>
              <a:rPr lang="en-US" sz="1100" b="1" dirty="0"/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Upper Right-Hand Side Arrows and Calendar </a:t>
            </a:r>
          </a:p>
          <a:p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Add an appointment for an existing patient</a:t>
            </a:r>
            <a:br>
              <a:rPr lang="en-US" sz="1100" b="1" dirty="0"/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Double click on the time slot &gt; Search for patient &gt; Enter details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OK</a:t>
            </a:r>
            <a:br>
              <a:rPr lang="en-US" sz="1100" b="1" dirty="0"/>
            </a:b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Add an appointment for a new patient</a:t>
            </a:r>
            <a:br>
              <a:rPr lang="en-US" sz="1100" i="0" u="none" strike="noStrike" baseline="0" dirty="0"/>
            </a:b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Double click on the time slot &gt; Click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Enter new patient 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tab &gt; Enter details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OK</a:t>
            </a:r>
            <a:br>
              <a:rPr lang="en-US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Edit appointment details</a:t>
            </a:r>
            <a:br>
              <a:rPr lang="en-US" sz="1100" i="0" u="none" strike="noStrike" baseline="0" dirty="0"/>
            </a:b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Double click on appointment or right click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Modify slot…</a:t>
            </a:r>
            <a:br>
              <a:rPr lang="en-US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i="0" u="none" strike="noStrike" baseline="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Send an appointment reminder for all tomorrow’s appointments</a:t>
            </a:r>
            <a:br>
              <a:rPr lang="en-US" sz="1100" b="1" i="0" u="none" strike="noStrike" baseline="0" dirty="0"/>
            </a:b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Options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menu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Send Appointment Messages… </a:t>
            </a:r>
            <a:br>
              <a:rPr lang="en-US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i="0" u="none" strike="noStrike" baseline="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View SMS reply</a:t>
            </a:r>
            <a:br>
              <a:rPr lang="en-AU" sz="1100" b="1" dirty="0"/>
            </a:b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Right click on the appointment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View SMS Reply</a:t>
            </a:r>
            <a:br>
              <a:rPr lang="en-US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Mark an appointment as “Arrived”</a:t>
            </a:r>
            <a:br>
              <a:rPr lang="en-US" sz="1100" b="1" i="0" u="none" strike="noStrike" baseline="0" dirty="0"/>
            </a:b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Right click on Appointment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Arrived</a:t>
            </a:r>
            <a:br>
              <a:rPr lang="en-AU" sz="1100" i="0" u="none" strike="noStrike" baseline="0" dirty="0"/>
            </a:br>
            <a:endParaRPr lang="en-AU" sz="1100" i="0" u="none" strike="noStrike" baseline="0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How to cancel appointments and mark ‘Failed to Attend’</a:t>
            </a:r>
            <a:br>
              <a:rPr lang="en-US" sz="1100" i="0" u="none" strike="noStrike" baseline="0" dirty="0"/>
            </a:b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Double click on appointment &gt; Select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the Appointment Status</a:t>
            </a:r>
            <a:br>
              <a:rPr lang="en-US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Add a break</a:t>
            </a:r>
            <a:br>
              <a:rPr lang="en-US" sz="1100" b="1" dirty="0"/>
            </a:b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Right click on the time slot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Insert New 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Break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&gt; Enter details &gt; Select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Yes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or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work time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OK</a:t>
            </a:r>
            <a:br>
              <a:rPr lang="en-US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i="0" u="none" strike="noStrike" baseline="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Cut/Copy/Paste/Delete Appointments and Breaks</a:t>
            </a:r>
            <a:br>
              <a:rPr lang="en-AU" sz="1100" i="0" u="none" strike="noStrike" baseline="0" dirty="0"/>
            </a:b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Right click on the appointment/ break &gt; Select action in menu</a:t>
            </a:r>
            <a:br>
              <a:rPr lang="en-US" sz="1100" i="0" u="none" strike="noStrike" baseline="0" dirty="0"/>
            </a:b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Setup Appointment status types</a:t>
            </a:r>
            <a:br>
              <a:rPr lang="en-AU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fr-FR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Options</a:t>
            </a:r>
            <a:r>
              <a:rPr lang="fr-FR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menu &gt; </a:t>
            </a:r>
            <a:r>
              <a:rPr lang="fr-FR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Setup status types</a:t>
            </a:r>
            <a:br>
              <a:rPr lang="en-US" sz="1100" i="0" u="none" strike="noStrike" baseline="0" dirty="0"/>
            </a:br>
            <a:endParaRPr lang="en-US" sz="1100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Setup Appointment Classes</a:t>
            </a:r>
            <a:br>
              <a:rPr lang="en-US" sz="1100" dirty="0"/>
            </a:b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Options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menu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Setup Appointment Classes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eg. Root Canal Treatment</a:t>
            </a:r>
            <a:br>
              <a:rPr lang="en-US" sz="1100" i="0" u="none" strike="noStrike" baseline="0" dirty="0"/>
            </a:br>
            <a:endParaRPr lang="en-US" sz="1100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Change Start and End time for one day</a:t>
            </a:r>
            <a:br>
              <a:rPr lang="en-US" sz="1100" b="1" dirty="0"/>
            </a:b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Right click on the day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Change Day/Book Setup</a:t>
            </a:r>
            <a:br>
              <a:rPr lang="en-US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i="0" u="none" strike="noStrike" baseline="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Navigate to Patient records</a:t>
            </a:r>
            <a:br>
              <a:rPr lang="en-US" sz="1100" b="1" dirty="0"/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Right click on a patient appointment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 to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menu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4D8520E-E8E1-49D5-9D87-F1486118C28B}"/>
              </a:ext>
            </a:extLst>
          </p:cNvPr>
          <p:cNvSpPr/>
          <p:nvPr/>
        </p:nvSpPr>
        <p:spPr>
          <a:xfrm>
            <a:off x="5192973" y="8405471"/>
            <a:ext cx="2307420" cy="1613323"/>
          </a:xfrm>
          <a:prstGeom prst="roundRect">
            <a:avLst/>
          </a:prstGeom>
          <a:noFill/>
          <a:ln w="38100">
            <a:solidFill>
              <a:srgbClr val="D23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100" dirty="0">
                <a:solidFill>
                  <a:schemeClr val="bg2">
                    <a:lumMod val="25000"/>
                  </a:schemeClr>
                </a:solidFill>
              </a:rPr>
              <a:t>Search for an appt</a:t>
            </a:r>
          </a:p>
          <a:p>
            <a:br>
              <a:rPr lang="en-AU" sz="11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AU" sz="1100" dirty="0">
                <a:solidFill>
                  <a:schemeClr val="bg2">
                    <a:lumMod val="25000"/>
                  </a:schemeClr>
                </a:solidFill>
              </a:rPr>
              <a:t>Find a vacant time</a:t>
            </a:r>
          </a:p>
          <a:p>
            <a:br>
              <a:rPr lang="en-AU" sz="11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AU" sz="1100" dirty="0">
                <a:solidFill>
                  <a:schemeClr val="bg2">
                    <a:lumMod val="25000"/>
                  </a:schemeClr>
                </a:solidFill>
              </a:rPr>
              <a:t>Standby List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202F59-DBDF-4A46-8418-307B50995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619" y="8192861"/>
            <a:ext cx="561290" cy="425219"/>
          </a:xfrm>
          <a:prstGeom prst="rect">
            <a:avLst/>
          </a:prstGeom>
        </p:spPr>
      </p:pic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495B5166-1E27-4286-8DB7-69738BF2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295" y="10103036"/>
            <a:ext cx="3797471" cy="576424"/>
          </a:xfrm>
        </p:spPr>
        <p:txBody>
          <a:bodyPr/>
          <a:lstStyle/>
          <a:p>
            <a:r>
              <a:rPr lang="en-US" sz="10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D4W Training Guide Edition 9, 2021</a:t>
            </a:r>
            <a:endParaRPr lang="en-A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2F0F993-5A53-4C9F-A3A7-04294824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ABF8-5393-46E6-87B7-67F3280EFD85}" type="slidenum">
              <a:rPr lang="en-AU" smtClean="0"/>
              <a:pPr/>
              <a:t>3</a:t>
            </a:fld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3AC68B-0B7A-45B6-8211-EB05330FFCF5}"/>
              </a:ext>
            </a:extLst>
          </p:cNvPr>
          <p:cNvSpPr/>
          <p:nvPr/>
        </p:nvSpPr>
        <p:spPr>
          <a:xfrm>
            <a:off x="1754372" y="623731"/>
            <a:ext cx="3508744" cy="467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D23307"/>
                </a:solidFill>
                <a:latin typeface="+mj-lt"/>
                <a:cs typeface="Arial" panose="020B0604020202020204" pitchFamily="34" charset="0"/>
              </a:rPr>
              <a:t>Appointment Book </a:t>
            </a:r>
            <a:endParaRPr lang="en-US" sz="3000" b="1" i="0" u="none" strike="noStrike" baseline="0" dirty="0">
              <a:solidFill>
                <a:srgbClr val="D23307"/>
              </a:solidFill>
              <a:latin typeface="+mj-lt"/>
              <a:cs typeface="Arial" panose="020B0604020202020204" pitchFamily="34" charset="0"/>
            </a:endParaRPr>
          </a:p>
          <a:p>
            <a:endParaRPr lang="en-AU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682B845-B059-41D6-8C92-C998053F0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996" y="1650749"/>
            <a:ext cx="3363735" cy="2666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EAEEE9C-4C51-45BC-8EAE-F1297E261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221" y="8672349"/>
            <a:ext cx="234161" cy="22245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8ABF971-0342-42E0-8768-6B8E80EAFF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1864" y="9032272"/>
            <a:ext cx="212874" cy="21287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4310B41-DCDE-4E8C-8231-9B59A2A296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4430" y="9395053"/>
            <a:ext cx="212874" cy="2225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5E3F91-7610-47EA-812F-3194490CAF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113" y="264908"/>
            <a:ext cx="894634" cy="89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00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589CC2-F57C-44F3-AB0D-C783359A0E66}"/>
              </a:ext>
            </a:extLst>
          </p:cNvPr>
          <p:cNvCxnSpPr/>
          <p:nvPr/>
        </p:nvCxnSpPr>
        <p:spPr>
          <a:xfrm>
            <a:off x="604905" y="1279560"/>
            <a:ext cx="691025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F9C51D6-0577-4E71-B9D2-02E79CD53B58}"/>
              </a:ext>
            </a:extLst>
          </p:cNvPr>
          <p:cNvSpPr txBox="1"/>
          <p:nvPr/>
        </p:nvSpPr>
        <p:spPr>
          <a:xfrm>
            <a:off x="604905" y="1431697"/>
            <a:ext cx="7285061" cy="780213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100" b="1" dirty="0"/>
          </a:p>
          <a:p>
            <a:r>
              <a:rPr lang="en-US" sz="1300" b="1" dirty="0">
                <a:solidFill>
                  <a:srgbClr val="D23307"/>
                </a:solidFill>
              </a:rPr>
              <a:t>Postcodes</a:t>
            </a:r>
            <a:br>
              <a:rPr lang="en-US" sz="1100" b="1" dirty="0"/>
            </a:b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Add new Suburb in NSW</a:t>
            </a:r>
            <a:br>
              <a:rPr lang="en-US" sz="1100" b="1" dirty="0"/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Highlight NSW in the “States” list &gt; Click Add at the bottom of the “Suburbs” list &gt; Enter Details</a:t>
            </a:r>
          </a:p>
          <a:p>
            <a:pPr marL="228600" indent="-228600">
              <a:buFont typeface="+mj-lt"/>
              <a:buAutoNum type="arabicPeriod"/>
            </a:pP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300" b="1" dirty="0">
                <a:solidFill>
                  <a:srgbClr val="D23307"/>
                </a:solidFill>
              </a:rPr>
              <a:t>Allergy/Medical Conditions</a:t>
            </a:r>
            <a:br>
              <a:rPr lang="en-US" sz="1300" b="1" dirty="0">
                <a:solidFill>
                  <a:srgbClr val="C00000"/>
                </a:solidFill>
                <a:latin typeface="+mj-lt"/>
              </a:rPr>
            </a:b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  <a:p>
            <a:pPr marL="228600" indent="-228600">
              <a:buFont typeface="+mj-lt"/>
              <a:buAutoNum type="arabicPeriod" startAt="2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Edit the spelling of an existing Medical Condition</a:t>
            </a: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Type over the top of the current word in the “Medical Condition” list</a:t>
            </a: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 startAt="2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Add a new allergy in “Allergy/Med” tab</a:t>
            </a: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Add button in the “List of Allergies” &gt; Enter Details</a:t>
            </a: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 startAt="2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Add a new allergy in Patients tab</a:t>
            </a: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Patients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tab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History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sub-tab &gt; Click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button relative to the allergies list</a:t>
            </a: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 startAt="2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Merge an incorrect Medical Condition/Allergy to another one</a:t>
            </a: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Highlight the incorrect Medical Condition/Allergy &gt; Click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Merge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&gt; Select the correct one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OK</a:t>
            </a:r>
          </a:p>
          <a:p>
            <a:pPr marL="228600" indent="-228600">
              <a:buFont typeface="+mj-lt"/>
              <a:buAutoNum type="arabicPeriod" startAt="2"/>
            </a:pPr>
            <a:endParaRPr lang="en-US" sz="1100" b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100" b="1" dirty="0"/>
          </a:p>
          <a:p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endParaRPr lang="en-US" sz="1100" b="1" dirty="0"/>
          </a:p>
          <a:p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endParaRPr lang="en-US" sz="1100" b="1" dirty="0"/>
          </a:p>
          <a:p>
            <a:br>
              <a:rPr lang="en-US" sz="1100" b="1" dirty="0"/>
            </a:br>
            <a:br>
              <a:rPr lang="en-US" sz="1100" b="1" dirty="0"/>
            </a:br>
            <a:endParaRPr lang="en-US" sz="1100" i="0" u="none" strike="noStrike" baseline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495B5166-1E27-4286-8DB7-69738BF2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295" y="10103036"/>
            <a:ext cx="3797471" cy="576424"/>
          </a:xfrm>
        </p:spPr>
        <p:txBody>
          <a:bodyPr/>
          <a:lstStyle/>
          <a:p>
            <a:r>
              <a:rPr lang="en-US" sz="10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D4W Training Guide Edition 9, 2021</a:t>
            </a:r>
            <a:endParaRPr lang="en-A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2F0F993-5A53-4C9F-A3A7-04294824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ABF8-5393-46E6-87B7-67F3280EFD85}" type="slidenum">
              <a:rPr lang="en-AU" smtClean="0"/>
              <a:pPr/>
              <a:t>30</a:t>
            </a:fld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3AC68B-0B7A-45B6-8211-EB05330FFCF5}"/>
              </a:ext>
            </a:extLst>
          </p:cNvPr>
          <p:cNvSpPr/>
          <p:nvPr/>
        </p:nvSpPr>
        <p:spPr>
          <a:xfrm>
            <a:off x="1754371" y="623731"/>
            <a:ext cx="5290247" cy="467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Postcode / Allergy/Med tabs</a:t>
            </a:r>
            <a:endParaRPr lang="en-US" sz="3000" b="1" i="0" u="none" strike="noStrike" baseline="0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  <a:p>
            <a:endParaRPr lang="en-AU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26CB20-E04D-4B6A-89F7-2C27BDBA0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69" y="249014"/>
            <a:ext cx="901166" cy="90116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2266425-2A2A-4092-87AD-0748890D3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779" y="2442208"/>
            <a:ext cx="6310648" cy="10753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FA1820A-3B89-4AE2-AEC2-B8E61E0C3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129" y="3921622"/>
            <a:ext cx="4997003" cy="137803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99858A2-0A44-4F8C-AB07-10A464A57A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779" y="7290033"/>
            <a:ext cx="4154398" cy="26731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43277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589CC2-F57C-44F3-AB0D-C783359A0E66}"/>
              </a:ext>
            </a:extLst>
          </p:cNvPr>
          <p:cNvCxnSpPr/>
          <p:nvPr/>
        </p:nvCxnSpPr>
        <p:spPr>
          <a:xfrm>
            <a:off x="604905" y="1279560"/>
            <a:ext cx="691025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F9C51D6-0577-4E71-B9D2-02E79CD53B58}"/>
              </a:ext>
            </a:extLst>
          </p:cNvPr>
          <p:cNvSpPr txBox="1"/>
          <p:nvPr/>
        </p:nvSpPr>
        <p:spPr>
          <a:xfrm>
            <a:off x="604905" y="1431697"/>
            <a:ext cx="7285061" cy="212365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Add a new Fast Notes Group</a:t>
            </a:r>
            <a:br>
              <a:rPr lang="en-US" sz="1100" b="1" dirty="0"/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Record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menu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Edit Notes Groups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Enter Details</a:t>
            </a:r>
            <a:br>
              <a:rPr lang="en-US" sz="1100" b="1" dirty="0"/>
            </a:b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Add a note to the new Fast Notes Group</a:t>
            </a:r>
            <a:br>
              <a:rPr lang="en-US" sz="1100" b="1" dirty="0"/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Select the new group from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Notes Group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drop list &gt; Click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button &gt; Enter Details</a:t>
            </a:r>
            <a:br>
              <a:rPr lang="en-US" sz="1100" b="1" dirty="0"/>
            </a:b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Arrange the notes within the same group</a:t>
            </a:r>
            <a:br>
              <a:rPr lang="en-US" sz="1100" b="1" dirty="0"/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Highlight the note you wish to move &gt; Click the arrow button to move the note up or down</a:t>
            </a: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495B5166-1E27-4286-8DB7-69738BF2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295" y="10103036"/>
            <a:ext cx="3797471" cy="576424"/>
          </a:xfrm>
        </p:spPr>
        <p:txBody>
          <a:bodyPr/>
          <a:lstStyle/>
          <a:p>
            <a:r>
              <a:rPr lang="en-US" sz="10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D4W Training Guide Edition 9, 2021</a:t>
            </a:r>
            <a:endParaRPr lang="en-A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2F0F993-5A53-4C9F-A3A7-04294824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ABF8-5393-46E6-87B7-67F3280EFD85}" type="slidenum">
              <a:rPr lang="en-AU" smtClean="0"/>
              <a:pPr/>
              <a:t>31</a:t>
            </a:fld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3AC68B-0B7A-45B6-8211-EB05330FFCF5}"/>
              </a:ext>
            </a:extLst>
          </p:cNvPr>
          <p:cNvSpPr/>
          <p:nvPr/>
        </p:nvSpPr>
        <p:spPr>
          <a:xfrm>
            <a:off x="1754371" y="623731"/>
            <a:ext cx="5290247" cy="467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Fast Notes tab</a:t>
            </a:r>
            <a:endParaRPr lang="en-US" sz="3000" b="1" i="0" u="none" strike="noStrike" baseline="0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  <a:p>
            <a:endParaRPr lang="en-AU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26CB20-E04D-4B6A-89F7-2C27BDBA0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69" y="249014"/>
            <a:ext cx="901166" cy="9011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7ED7DA-17BC-46E9-931B-3953C80AD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339" y="3048492"/>
            <a:ext cx="4842456" cy="312956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E2DD2A2-FE0E-4445-94C4-872D3F47F195}"/>
              </a:ext>
            </a:extLst>
          </p:cNvPr>
          <p:cNvSpPr/>
          <p:nvPr/>
        </p:nvSpPr>
        <p:spPr>
          <a:xfrm>
            <a:off x="892339" y="4265815"/>
            <a:ext cx="231611" cy="801485"/>
          </a:xfrm>
          <a:prstGeom prst="ellipse">
            <a:avLst/>
          </a:prstGeom>
          <a:noFill/>
          <a:ln>
            <a:solidFill>
              <a:srgbClr val="D23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6815E48-5AC3-4B5A-93ED-CDAAE6321FFD}"/>
              </a:ext>
            </a:extLst>
          </p:cNvPr>
          <p:cNvSpPr/>
          <p:nvPr/>
        </p:nvSpPr>
        <p:spPr>
          <a:xfrm>
            <a:off x="4060032" y="8405471"/>
            <a:ext cx="3440362" cy="1613323"/>
          </a:xfrm>
          <a:prstGeom prst="roundRect">
            <a:avLst/>
          </a:prstGeom>
          <a:noFill/>
          <a:ln w="38100">
            <a:solidFill>
              <a:srgbClr val="D23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1200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07F6474-C33F-4DBB-B9E5-3551CB0E4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4619" y="8192861"/>
            <a:ext cx="561290" cy="42521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C461F7-38FD-4B16-9AEB-59ED38BDE2DA}"/>
              </a:ext>
            </a:extLst>
          </p:cNvPr>
          <p:cNvSpPr txBox="1"/>
          <p:nvPr/>
        </p:nvSpPr>
        <p:spPr>
          <a:xfrm>
            <a:off x="4113213" y="8513705"/>
            <a:ext cx="340194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Example of commonly used fast notes group – Hygiene group, RCT group, Surgical group, etc. </a:t>
            </a:r>
            <a:br>
              <a:rPr lang="en-US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sz="1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Use ‘Enter’ to write notes in multiple lines </a:t>
            </a:r>
            <a:br>
              <a:rPr lang="en-US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sz="1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Add commonly prescribed medication into the Medication List Fast Notes Group for easy access when creating prescription </a:t>
            </a:r>
            <a:endParaRPr lang="en-AU" sz="1100" dirty="0"/>
          </a:p>
        </p:txBody>
      </p:sp>
    </p:spTree>
    <p:extLst>
      <p:ext uri="{BB962C8B-B14F-4D97-AF65-F5344CB8AC3E}">
        <p14:creationId xmlns:p14="http://schemas.microsoft.com/office/powerpoint/2010/main" val="33538449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589CC2-F57C-44F3-AB0D-C783359A0E66}"/>
              </a:ext>
            </a:extLst>
          </p:cNvPr>
          <p:cNvCxnSpPr/>
          <p:nvPr/>
        </p:nvCxnSpPr>
        <p:spPr>
          <a:xfrm>
            <a:off x="604905" y="1279560"/>
            <a:ext cx="691025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F9C51D6-0577-4E71-B9D2-02E79CD53B58}"/>
              </a:ext>
            </a:extLst>
          </p:cNvPr>
          <p:cNvSpPr txBox="1"/>
          <p:nvPr/>
        </p:nvSpPr>
        <p:spPr>
          <a:xfrm>
            <a:off x="604905" y="1431697"/>
            <a:ext cx="7285061" cy="63555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Setup “Pack Contents”</a:t>
            </a:r>
            <a:br>
              <a:rPr lang="en-US" sz="1100" b="1" dirty="0"/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Location Setup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System Tables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tab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Sterilisation Pack Contents List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</a:t>
            </a: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b="1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Generate and print labels</a:t>
            </a:r>
            <a:br>
              <a:rPr lang="en-US" sz="1100" b="1" dirty="0"/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Location Management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Sterilisation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tab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Autoclave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menu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Generate &amp; Print Labels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Select correct Label Type &gt; Enter amount of labels to be printed per page &gt; Click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Generate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&gt; Adjust barcode position if needed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Print</a:t>
            </a: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b="1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Add a new autoclave cycle</a:t>
            </a:r>
            <a:br>
              <a:rPr lang="en-US" sz="1100" b="1" dirty="0"/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Sterilisation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tab &gt; Click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from the Autoclave Cycles section &gt; Enter Details and Scan or manually add packs</a:t>
            </a:r>
            <a:br>
              <a:rPr lang="en-US" sz="1100" b="1" dirty="0"/>
            </a:b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Add a pack against a patient</a:t>
            </a:r>
            <a:br>
              <a:rPr lang="en-US" sz="1100" b="1" dirty="0"/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Treatment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tab &gt; Enter “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STERI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” item number &gt; Click in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Notes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column &gt; Scan or manually add pack/s against patient</a:t>
            </a: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Run a report of packs used on patients</a:t>
            </a:r>
            <a:br>
              <a:rPr lang="en-US" sz="1100" b="1" dirty="0"/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Sterilisation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tab &gt; Highlight Cycle to report on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Report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menu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Autoclave Cycle – Packs used on Patients</a:t>
            </a:r>
            <a:br>
              <a:rPr lang="en-US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4D8520E-E8E1-49D5-9D87-F1486118C28B}"/>
              </a:ext>
            </a:extLst>
          </p:cNvPr>
          <p:cNvSpPr/>
          <p:nvPr/>
        </p:nvSpPr>
        <p:spPr>
          <a:xfrm>
            <a:off x="4159250" y="8537587"/>
            <a:ext cx="3341143" cy="1463663"/>
          </a:xfrm>
          <a:prstGeom prst="roundRect">
            <a:avLst/>
          </a:prstGeom>
          <a:noFill/>
          <a:ln w="38100">
            <a:solidFill>
              <a:srgbClr val="D23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tx1"/>
                </a:solidFill>
              </a:rPr>
              <a:t>An item number named “Steri” is preset in the database for you to log sterilization records in Treatment details</a:t>
            </a:r>
            <a:br>
              <a:rPr lang="en-US" sz="1100" dirty="0">
                <a:solidFill>
                  <a:schemeClr val="tx1"/>
                </a:solidFill>
              </a:rPr>
            </a:br>
            <a:endParaRPr lang="en-US" sz="1100" dirty="0">
              <a:solidFill>
                <a:schemeClr val="tx1"/>
              </a:solidFill>
            </a:endParaRPr>
          </a:p>
          <a:p>
            <a:r>
              <a:rPr lang="en-US" sz="1100" dirty="0">
                <a:solidFill>
                  <a:schemeClr val="tx1"/>
                </a:solidFill>
              </a:rPr>
              <a:t>Place barcodes on the packs after the cycle to avoid smudging of the ink</a:t>
            </a:r>
            <a:endParaRPr lang="en-AU" sz="1100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202F59-DBDF-4A46-8418-307B50995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619" y="8324977"/>
            <a:ext cx="561290" cy="425219"/>
          </a:xfrm>
          <a:prstGeom prst="rect">
            <a:avLst/>
          </a:prstGeom>
        </p:spPr>
      </p:pic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495B5166-1E27-4286-8DB7-69738BF2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295" y="10103036"/>
            <a:ext cx="3797471" cy="576424"/>
          </a:xfrm>
        </p:spPr>
        <p:txBody>
          <a:bodyPr/>
          <a:lstStyle/>
          <a:p>
            <a:r>
              <a:rPr lang="en-US" sz="10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D4W Training Guide Edition 9, 2021</a:t>
            </a:r>
            <a:endParaRPr lang="en-A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2F0F993-5A53-4C9F-A3A7-04294824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ABF8-5393-46E6-87B7-67F3280EFD85}" type="slidenum">
              <a:rPr lang="en-AU" smtClean="0"/>
              <a:pPr/>
              <a:t>32</a:t>
            </a:fld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3AC68B-0B7A-45B6-8211-EB05330FFCF5}"/>
              </a:ext>
            </a:extLst>
          </p:cNvPr>
          <p:cNvSpPr/>
          <p:nvPr/>
        </p:nvSpPr>
        <p:spPr>
          <a:xfrm>
            <a:off x="1754372" y="623731"/>
            <a:ext cx="4878440" cy="467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D23307"/>
                </a:solidFill>
                <a:latin typeface="+mj-lt"/>
                <a:cs typeface="Arial" panose="020B0604020202020204" pitchFamily="34" charset="0"/>
              </a:rPr>
              <a:t>Sterilisation tab 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  <a:latin typeface="+mj-lt"/>
                <a:cs typeface="Arial" panose="020B0604020202020204" pitchFamily="34" charset="0"/>
              </a:rPr>
              <a:t>(Optional module)</a:t>
            </a:r>
            <a:r>
              <a:rPr lang="en-US" sz="9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US" sz="900" b="1" i="0" u="none" strike="noStrike" baseline="0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  <a:p>
            <a:endParaRPr lang="en-AU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D71B343-9604-43ED-A92B-4DEB4FC88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26" y="264043"/>
            <a:ext cx="914663" cy="9214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5CDFA1-5D62-4768-91AD-B5F0302C0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861" y="2674687"/>
            <a:ext cx="4042766" cy="340245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204013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589CC2-F57C-44F3-AB0D-C783359A0E66}"/>
              </a:ext>
            </a:extLst>
          </p:cNvPr>
          <p:cNvCxnSpPr/>
          <p:nvPr/>
        </p:nvCxnSpPr>
        <p:spPr>
          <a:xfrm>
            <a:off x="604905" y="1279560"/>
            <a:ext cx="691025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F9C51D6-0577-4E71-B9D2-02E79CD53B58}"/>
              </a:ext>
            </a:extLst>
          </p:cNvPr>
          <p:cNvSpPr txBox="1"/>
          <p:nvPr/>
        </p:nvSpPr>
        <p:spPr>
          <a:xfrm>
            <a:off x="604905" y="1431697"/>
            <a:ext cx="7285061" cy="864852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100" b="1" dirty="0"/>
          </a:p>
          <a:p>
            <a:r>
              <a:rPr lang="en-US" sz="1300" b="1" dirty="0">
                <a:solidFill>
                  <a:srgbClr val="D23307"/>
                </a:solidFill>
              </a:rPr>
              <a:t>Inventory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Inventory: Add a new supplier</a:t>
            </a:r>
            <a:br>
              <a:rPr lang="en-US" sz="1100" b="1" dirty="0"/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Inventory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tab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Record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menu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Suppliers List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</a:t>
            </a:r>
            <a:br>
              <a:rPr lang="en-US" sz="1100" b="1" dirty="0"/>
            </a:b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Inventory: Add a new inventory item</a:t>
            </a:r>
            <a:br>
              <a:rPr lang="en-US" sz="1100" b="1" dirty="0"/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Inventory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tab &gt; Open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Inventory Type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(e.g. Amalgam) &gt; Click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Inventory Item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button &gt; Enter Details</a:t>
            </a:r>
            <a:br>
              <a:rPr lang="en-US" sz="1100" b="1" dirty="0"/>
            </a:b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Inventory: Make an inventory item obsolete</a:t>
            </a:r>
            <a:br>
              <a:rPr lang="en-US" sz="1100" b="1" dirty="0"/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Inventory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tab &gt; Highlight the Item &gt; tick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Obsolete</a:t>
            </a:r>
            <a:br>
              <a:rPr lang="en-US" sz="1100" b="1" dirty="0"/>
            </a:b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Inventory: Print a list of all inventory items</a:t>
            </a:r>
            <a:br>
              <a:rPr lang="en-US" sz="1100" b="1" dirty="0"/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Inventory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tab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Record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menu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Inventory List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Print</a:t>
            </a:r>
            <a:br>
              <a:rPr lang="en-US" sz="1100" b="1" dirty="0"/>
            </a:br>
            <a:endParaRPr lang="en-US" sz="1100" b="1" dirty="0"/>
          </a:p>
          <a:p>
            <a:r>
              <a:rPr lang="en-US" sz="1300" b="1" dirty="0">
                <a:solidFill>
                  <a:srgbClr val="D23307"/>
                </a:solidFill>
              </a:rPr>
              <a:t>Stock Control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Stock Control: Create a stock order</a:t>
            </a:r>
            <a:br>
              <a:rPr lang="en-US" sz="1100" b="1" dirty="0"/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Stock Control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tab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Operations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menu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Record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Select Transaction Type: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Order Inventory Items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OK</a:t>
            </a:r>
            <a:b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Highlight Items (left of screen) to order &gt; Press the right pointing arrow &gt; Enter the QTY to order &gt; Press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Accept</a:t>
            </a:r>
            <a:br>
              <a:rPr lang="en-US" sz="1100" b="1" dirty="0"/>
            </a:b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Stock Control: Input inventory items</a:t>
            </a:r>
            <a:br>
              <a:rPr lang="en-US" sz="1100" b="1" dirty="0"/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Stock Control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tab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Operations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menu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Record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Select Transaction Type: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Input Inventory Items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OK</a:t>
            </a:r>
            <a:b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Highlight Items (left of screen) to input &gt; Press the right pointing arrow &gt; Enter the QTY to input &gt; Press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Accept</a:t>
            </a:r>
            <a:br>
              <a:rPr lang="en-US" sz="1100" b="1" dirty="0"/>
            </a:b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Stock Control: Output inventory items</a:t>
            </a:r>
            <a:br>
              <a:rPr lang="en-US" sz="1100" b="1" dirty="0"/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Stock Control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tab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Operations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menu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Record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Select Transaction Type: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Output Inventory Items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OK</a:t>
            </a:r>
            <a:b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Highlight Items (left of screen) to output &gt; Press the right pointing arrow &gt; Enter the QTY to output &gt; Press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Accept</a:t>
            </a: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b="1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US" sz="1100" b="1" i="0" u="none" strike="noStrike" baseline="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z="11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Enter a ‘Reorder Point to help easily identify</a:t>
            </a:r>
            <a:br>
              <a:rPr lang="en-US" sz="11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</a:br>
            <a:r>
              <a:rPr lang="en-US" sz="11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when stock needs to be ordered. </a:t>
            </a: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4D8520E-E8E1-49D5-9D87-F1486118C28B}"/>
              </a:ext>
            </a:extLst>
          </p:cNvPr>
          <p:cNvSpPr/>
          <p:nvPr/>
        </p:nvSpPr>
        <p:spPr>
          <a:xfrm>
            <a:off x="4183039" y="7541676"/>
            <a:ext cx="3317354" cy="2466365"/>
          </a:xfrm>
          <a:prstGeom prst="roundRect">
            <a:avLst/>
          </a:prstGeom>
          <a:noFill/>
          <a:ln w="38100">
            <a:solidFill>
              <a:srgbClr val="D23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AU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Complete a stock take prior to adding current stock levels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Only one username/password should be used to access Stock Control – we suggest you setup a staff member ‘Stock Control’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Discuss with your trainer or support analyst how you would like to keep track of used stock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Have staff write down when they take/use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Link stock to treatment items so they are deducted when an item is performed (note: this is not ideal for all stock items) </a:t>
            </a:r>
          </a:p>
          <a:p>
            <a:endParaRPr lang="en-AU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AU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AU" sz="1200" dirty="0">
              <a:solidFill>
                <a:schemeClr val="tx1"/>
              </a:solidFill>
            </a:endParaRP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495B5166-1E27-4286-8DB7-69738BF2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295" y="10103036"/>
            <a:ext cx="3797471" cy="576424"/>
          </a:xfrm>
        </p:spPr>
        <p:txBody>
          <a:bodyPr/>
          <a:lstStyle/>
          <a:p>
            <a:r>
              <a:rPr lang="en-US" sz="10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D4W Training Guide Edition 9, 2021</a:t>
            </a:r>
            <a:endParaRPr lang="en-A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2F0F993-5A53-4C9F-A3A7-04294824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ABF8-5393-46E6-87B7-67F3280EFD85}" type="slidenum">
              <a:rPr lang="en-AU" smtClean="0"/>
              <a:pPr/>
              <a:t>33</a:t>
            </a:fld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3AC68B-0B7A-45B6-8211-EB05330FFCF5}"/>
              </a:ext>
            </a:extLst>
          </p:cNvPr>
          <p:cNvSpPr/>
          <p:nvPr/>
        </p:nvSpPr>
        <p:spPr>
          <a:xfrm>
            <a:off x="2784363" y="648766"/>
            <a:ext cx="5474734" cy="467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D23307"/>
                </a:solidFill>
                <a:latin typeface="+mj-lt"/>
                <a:cs typeface="Arial" panose="020B0604020202020204" pitchFamily="34" charset="0"/>
              </a:rPr>
              <a:t>Inventory /Stock Control tabs </a:t>
            </a:r>
            <a:br>
              <a:rPr lang="en-US" sz="3000" b="1" dirty="0">
                <a:solidFill>
                  <a:srgbClr val="AB0534"/>
                </a:solidFill>
                <a:latin typeface="+mj-lt"/>
                <a:cs typeface="Arial" panose="020B0604020202020204" pitchFamily="34" charset="0"/>
              </a:rPr>
            </a:br>
            <a:r>
              <a:rPr lang="en-US" sz="900" b="1" dirty="0">
                <a:solidFill>
                  <a:schemeClr val="bg1">
                    <a:lumMod val="65000"/>
                  </a:schemeClr>
                </a:solidFill>
                <a:latin typeface="+mj-lt"/>
                <a:cs typeface="Arial" panose="020B0604020202020204" pitchFamily="34" charset="0"/>
              </a:rPr>
              <a:t>(optional module) </a:t>
            </a:r>
            <a:endParaRPr lang="en-US" sz="900" b="1" i="0" u="none" strike="noStrike" baseline="0" dirty="0">
              <a:solidFill>
                <a:schemeClr val="bg1">
                  <a:lumMod val="6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F5CF34-6ADE-4A67-89BB-B2BEC6C60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74" y="263003"/>
            <a:ext cx="901166" cy="9011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0DD054-4424-46A2-8A2F-9168F6E36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147" y="264043"/>
            <a:ext cx="914663" cy="92148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0D9A7A0-BA0A-463F-AC64-505F15E10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3890" y="7389540"/>
            <a:ext cx="561290" cy="42521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ED47C68-01F3-45BC-B796-1BECB050ADAF}"/>
              </a:ext>
            </a:extLst>
          </p:cNvPr>
          <p:cNvGrpSpPr/>
          <p:nvPr/>
        </p:nvGrpSpPr>
        <p:grpSpPr>
          <a:xfrm>
            <a:off x="619670" y="5972393"/>
            <a:ext cx="5935379" cy="2986431"/>
            <a:chOff x="687412" y="5989152"/>
            <a:chExt cx="5935379" cy="2986431"/>
          </a:xfrm>
        </p:grpSpPr>
        <p:pic>
          <p:nvPicPr>
            <p:cNvPr id="12290" name="Picture 1583">
              <a:extLst>
                <a:ext uri="{FF2B5EF4-FFF2-40B4-BE49-F238E27FC236}">
                  <a16:creationId xmlns:a16="http://schemas.microsoft.com/office/drawing/2014/main" id="{C6F833CD-401E-4217-B448-9ABC0B1C41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791" y="5989152"/>
              <a:ext cx="5715000" cy="1066800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20C28C-1BB5-4E13-9F63-06A3191DCB53}"/>
                </a:ext>
              </a:extLst>
            </p:cNvPr>
            <p:cNvSpPr/>
            <p:nvPr/>
          </p:nvSpPr>
          <p:spPr>
            <a:xfrm>
              <a:off x="4997428" y="6848544"/>
              <a:ext cx="1048603" cy="248171"/>
            </a:xfrm>
            <a:prstGeom prst="ellipse">
              <a:avLst/>
            </a:prstGeom>
            <a:noFill/>
            <a:ln w="12700">
              <a:solidFill>
                <a:srgbClr val="E46E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12291" name="Picture 1584">
              <a:extLst>
                <a:ext uri="{FF2B5EF4-FFF2-40B4-BE49-F238E27FC236}">
                  <a16:creationId xmlns:a16="http://schemas.microsoft.com/office/drawing/2014/main" id="{3259A373-199A-4583-B780-B65ED6BBE1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412" y="7871678"/>
              <a:ext cx="3249612" cy="1081087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5" name="Connector: Elbow 24">
              <a:extLst>
                <a:ext uri="{FF2B5EF4-FFF2-40B4-BE49-F238E27FC236}">
                  <a16:creationId xmlns:a16="http://schemas.microsoft.com/office/drawing/2014/main" id="{4089F932-FFB1-4DC8-8FEA-E2BB4E5E680E}"/>
                </a:ext>
              </a:extLst>
            </p:cNvPr>
            <p:cNvCxnSpPr/>
            <p:nvPr/>
          </p:nvCxnSpPr>
          <p:spPr>
            <a:xfrm flipV="1">
              <a:off x="3742898" y="7038948"/>
              <a:ext cx="880281" cy="327546"/>
            </a:xfrm>
            <a:prstGeom prst="bentConnector3">
              <a:avLst/>
            </a:prstGeom>
            <a:ln w="12700">
              <a:solidFill>
                <a:srgbClr val="E46E4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68FC780-1AD1-405C-A0EF-65368AACAF70}"/>
                </a:ext>
              </a:extLst>
            </p:cNvPr>
            <p:cNvCxnSpPr>
              <a:cxnSpLocks/>
            </p:cNvCxnSpPr>
            <p:nvPr/>
          </p:nvCxnSpPr>
          <p:spPr>
            <a:xfrm>
              <a:off x="2857500" y="7734300"/>
              <a:ext cx="466725" cy="790575"/>
            </a:xfrm>
            <a:prstGeom prst="straightConnector1">
              <a:avLst/>
            </a:prstGeom>
            <a:ln w="12700">
              <a:solidFill>
                <a:srgbClr val="E46E4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7469108-EB6A-4309-BC44-7ECD30F6088F}"/>
                </a:ext>
              </a:extLst>
            </p:cNvPr>
            <p:cNvSpPr/>
            <p:nvPr/>
          </p:nvSpPr>
          <p:spPr>
            <a:xfrm>
              <a:off x="2661810" y="8727412"/>
              <a:ext cx="1048603" cy="248171"/>
            </a:xfrm>
            <a:prstGeom prst="ellipse">
              <a:avLst/>
            </a:prstGeom>
            <a:noFill/>
            <a:ln w="12700">
              <a:solidFill>
                <a:srgbClr val="E46E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17442701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589CC2-F57C-44F3-AB0D-C783359A0E66}"/>
              </a:ext>
            </a:extLst>
          </p:cNvPr>
          <p:cNvCxnSpPr/>
          <p:nvPr/>
        </p:nvCxnSpPr>
        <p:spPr>
          <a:xfrm>
            <a:off x="604905" y="1279560"/>
            <a:ext cx="691025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F9C51D6-0577-4E71-B9D2-02E79CD53B58}"/>
              </a:ext>
            </a:extLst>
          </p:cNvPr>
          <p:cNvSpPr txBox="1"/>
          <p:nvPr/>
        </p:nvSpPr>
        <p:spPr>
          <a:xfrm>
            <a:off x="604905" y="1431697"/>
            <a:ext cx="7285061" cy="526297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100" b="1" dirty="0">
              <a:solidFill>
                <a:schemeClr val="bg2">
                  <a:lumMod val="2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Add a new laboratory (in-house)</a:t>
            </a:r>
            <a:br>
              <a:rPr lang="en-US" sz="11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Laboratories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tab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Record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menu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Record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Enter Details &gt; Tick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In-house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checkbox</a:t>
            </a:r>
            <a:br>
              <a:rPr lang="en-US" sz="1100" b="1" dirty="0"/>
            </a:b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Add a staff member to a laboratory</a:t>
            </a:r>
            <a:br>
              <a:rPr lang="en-US" sz="1100" b="1" dirty="0"/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Lab Staff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tab &gt; Select Lab from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Laboratory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drop list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Operations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menu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Record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Enter Details</a:t>
            </a:r>
            <a:br>
              <a:rPr lang="en-US" sz="1100" b="1" dirty="0"/>
            </a:b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Add a fee level for a laboratory</a:t>
            </a:r>
            <a:br>
              <a:rPr lang="en-US" sz="1100" b="1" dirty="0"/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Fees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tab (within Laboratories Module) &gt; Select Lab from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Laboratory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drop list &gt; Click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Level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Enter Detail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s</a:t>
            </a:r>
            <a:br>
              <a:rPr lang="en-US" sz="1100" b="1" dirty="0"/>
            </a:b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Add a Lab job to a patient’s treatment</a:t>
            </a:r>
            <a:br>
              <a:rPr lang="en-US" sz="1100" b="1" dirty="0"/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Treatment tab, against and item number, click in the L column (lab sheet will appear) &gt; Enter Details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OK</a:t>
            </a:r>
            <a:br>
              <a:rPr lang="en-US" sz="1100" b="1" dirty="0"/>
            </a:b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View all incomplete lab jobs for a laboratory</a:t>
            </a:r>
            <a:br>
              <a:rPr lang="en-US" sz="1100" b="1" dirty="0"/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Lab Jobs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tab &gt; Select Lab from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Laboratory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drop list &gt; Select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Incomplete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from Work Stage drop list</a:t>
            </a:r>
            <a:br>
              <a:rPr lang="en-US" sz="1100" b="1" dirty="0"/>
            </a:b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Run a report of all lab jobs by due date</a:t>
            </a:r>
            <a:br>
              <a:rPr lang="en-US" sz="1100" b="1" dirty="0"/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Lab Jobs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tab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Orders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menu &gt; Select Lab Jobs by Date Due Report</a:t>
            </a:r>
            <a:br>
              <a:rPr lang="en-US" sz="1100" b="1" dirty="0"/>
            </a:b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Delete a lab job from a Patient’s file</a:t>
            </a:r>
            <a:br>
              <a:rPr lang="en-US" sz="1100" b="1" dirty="0"/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Patient Records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Treatment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tab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Lab Jobs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menu &gt; Select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Lab Jobs List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Highlight Job &gt; Click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Delete</a:t>
            </a:r>
          </a:p>
          <a:p>
            <a:pPr marL="228600" indent="-228600">
              <a:buFont typeface="+mj-lt"/>
              <a:buAutoNum type="arabicPeriod"/>
            </a:pPr>
            <a:endParaRPr lang="en-US" sz="1100" b="1" i="0" u="none" strike="noStrike" baseline="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US" sz="11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10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In the ‘Lab Jobs’ tab, what do the following colours represent </a:t>
            </a:r>
          </a:p>
          <a:p>
            <a:r>
              <a:rPr lang="en-AU" sz="1100" i="0" u="none" strike="noStrike" baseline="0" dirty="0">
                <a:solidFill>
                  <a:srgbClr val="FF3399"/>
                </a:solidFill>
                <a:latin typeface="Calibri" panose="020F0502020204030204" pitchFamily="34" charset="0"/>
              </a:rPr>
              <a:t>Pink: </a:t>
            </a:r>
            <a:r>
              <a:rPr lang="en-AU" sz="110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Overdue </a:t>
            </a:r>
          </a:p>
          <a:p>
            <a:r>
              <a:rPr lang="en-US" sz="1100" i="0" u="none" strike="noStrike" baseline="0" dirty="0">
                <a:solidFill>
                  <a:srgbClr val="00B050"/>
                </a:solidFill>
                <a:latin typeface="Calibri" panose="020F0502020204030204" pitchFamily="34" charset="0"/>
              </a:rPr>
              <a:t>Green: </a:t>
            </a:r>
            <a:r>
              <a:rPr lang="en-US" sz="110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Due today, but after current time </a:t>
            </a:r>
          </a:p>
          <a:p>
            <a:r>
              <a:rPr lang="en-US" sz="1100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Blue</a:t>
            </a:r>
            <a:r>
              <a:rPr lang="en-US" sz="11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n-US" sz="110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Due within the next 24hrs </a:t>
            </a:r>
          </a:p>
          <a:p>
            <a:r>
              <a:rPr lang="en-AU" sz="11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White: </a:t>
            </a:r>
            <a:r>
              <a:rPr lang="en-AU" sz="110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Not due yet </a:t>
            </a:r>
          </a:p>
          <a:p>
            <a:r>
              <a:rPr lang="en-AU" sz="1100" i="0" u="none" strike="noStrike" baseline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Grey: </a:t>
            </a:r>
            <a:r>
              <a:rPr lang="en-AU" sz="110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Finished </a:t>
            </a:r>
            <a:br>
              <a:rPr lang="en-US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4D8520E-E8E1-49D5-9D87-F1486118C28B}"/>
              </a:ext>
            </a:extLst>
          </p:cNvPr>
          <p:cNvSpPr/>
          <p:nvPr/>
        </p:nvSpPr>
        <p:spPr>
          <a:xfrm>
            <a:off x="4540250" y="8576921"/>
            <a:ext cx="2960143" cy="1430679"/>
          </a:xfrm>
          <a:prstGeom prst="roundRect">
            <a:avLst/>
          </a:prstGeom>
          <a:noFill/>
          <a:ln w="38100">
            <a:solidFill>
              <a:srgbClr val="D23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1200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202F59-DBDF-4A46-8418-307B50995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619" y="8364311"/>
            <a:ext cx="561290" cy="425219"/>
          </a:xfrm>
          <a:prstGeom prst="rect">
            <a:avLst/>
          </a:prstGeom>
        </p:spPr>
      </p:pic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495B5166-1E27-4286-8DB7-69738BF2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295" y="10103036"/>
            <a:ext cx="3797471" cy="576424"/>
          </a:xfrm>
        </p:spPr>
        <p:txBody>
          <a:bodyPr/>
          <a:lstStyle/>
          <a:p>
            <a:r>
              <a:rPr lang="en-US" sz="10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D4W Training Guide Edition 9, 2021</a:t>
            </a:r>
            <a:endParaRPr lang="en-A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2F0F993-5A53-4C9F-A3A7-04294824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ABF8-5393-46E6-87B7-67F3280EFD85}" type="slidenum">
              <a:rPr lang="en-AU" smtClean="0"/>
              <a:pPr/>
              <a:t>34</a:t>
            </a:fld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3AC68B-0B7A-45B6-8211-EB05330FFCF5}"/>
              </a:ext>
            </a:extLst>
          </p:cNvPr>
          <p:cNvSpPr/>
          <p:nvPr/>
        </p:nvSpPr>
        <p:spPr>
          <a:xfrm>
            <a:off x="1754372" y="623731"/>
            <a:ext cx="3508744" cy="467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Laboratories</a:t>
            </a:r>
            <a:r>
              <a:rPr lang="en-US" sz="25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  <a:latin typeface="+mj-lt"/>
                <a:cs typeface="Arial" panose="020B0604020202020204" pitchFamily="34" charset="0"/>
              </a:rPr>
              <a:t>(Optional module)</a:t>
            </a:r>
            <a:r>
              <a:rPr lang="en-US" sz="9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US" sz="900" b="1" i="0" u="none" strike="noStrike" baseline="0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  <a:p>
            <a:endParaRPr lang="en-AU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5025A2-9F88-4639-ADB1-F5DD28135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01" y="275279"/>
            <a:ext cx="914663" cy="92821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A39F7D-815F-4062-8034-9232FAD2EE0A}"/>
              </a:ext>
            </a:extLst>
          </p:cNvPr>
          <p:cNvSpPr txBox="1"/>
          <p:nvPr/>
        </p:nvSpPr>
        <p:spPr>
          <a:xfrm>
            <a:off x="4588396" y="8642903"/>
            <a:ext cx="2863850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Setup an ‘In-House Lab’ to track Bleaching Trays, Mouthguards etc. </a:t>
            </a:r>
          </a:p>
          <a:p>
            <a:r>
              <a:rPr lang="en-US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Form ‘D’ represents the lab slip used for Dentures </a:t>
            </a:r>
          </a:p>
          <a:p>
            <a:r>
              <a:rPr lang="en-US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Form ‘C&amp;B’ represents the lab slip used for Crowns and Bridges </a:t>
            </a:r>
          </a:p>
          <a:p>
            <a:r>
              <a:rPr lang="en-US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Ability to draw on the Lab sheet </a:t>
            </a:r>
            <a:endParaRPr lang="en-AU" sz="11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2030C6-ED9A-4F2E-BD1E-1A058F87228D}"/>
              </a:ext>
            </a:extLst>
          </p:cNvPr>
          <p:cNvSpPr txBox="1"/>
          <p:nvPr/>
        </p:nvSpPr>
        <p:spPr>
          <a:xfrm>
            <a:off x="4777432" y="6136221"/>
            <a:ext cx="2547832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1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Click on the “Next Appointment” icon when entering a Lab Sheet to see when the patient is next booked in. </a:t>
            </a:r>
            <a:endParaRPr lang="en-US" sz="1100" b="0" i="0" u="none" strike="noStrike" baseline="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z="1100" b="0" i="1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The same lab sheet may be used for each work stage. </a:t>
            </a:r>
            <a:endParaRPr lang="en-AU" sz="11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3314" name="Picture 1662">
            <a:extLst>
              <a:ext uri="{FF2B5EF4-FFF2-40B4-BE49-F238E27FC236}">
                <a16:creationId xmlns:a16="http://schemas.microsoft.com/office/drawing/2014/main" id="{011F6E48-2651-49D5-8B13-C4CD0B1E3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87" y="6426801"/>
            <a:ext cx="3473450" cy="2286000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480956D-A834-42D2-85EA-2588DB23539C}"/>
              </a:ext>
            </a:extLst>
          </p:cNvPr>
          <p:cNvCxnSpPr/>
          <p:nvPr/>
        </p:nvCxnSpPr>
        <p:spPr>
          <a:xfrm flipH="1">
            <a:off x="2161295" y="6597457"/>
            <a:ext cx="2493255" cy="1487454"/>
          </a:xfrm>
          <a:prstGeom prst="straightConnector1">
            <a:avLst/>
          </a:prstGeom>
          <a:ln w="28575">
            <a:solidFill>
              <a:srgbClr val="E46E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884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589CC2-F57C-44F3-AB0D-C783359A0E66}"/>
              </a:ext>
            </a:extLst>
          </p:cNvPr>
          <p:cNvCxnSpPr/>
          <p:nvPr/>
        </p:nvCxnSpPr>
        <p:spPr>
          <a:xfrm>
            <a:off x="604905" y="1279560"/>
            <a:ext cx="691025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F9C51D6-0577-4E71-B9D2-02E79CD53B58}"/>
              </a:ext>
            </a:extLst>
          </p:cNvPr>
          <p:cNvSpPr txBox="1"/>
          <p:nvPr/>
        </p:nvSpPr>
        <p:spPr>
          <a:xfrm>
            <a:off x="604905" y="1431697"/>
            <a:ext cx="7285061" cy="33085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How to log on the eChat</a:t>
            </a:r>
            <a:br>
              <a:rPr lang="en-US" sz="1100" b="1" dirty="0"/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on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eChat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&gt;Enter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Username and Password</a:t>
            </a: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b="1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How to create and send a New Message</a:t>
            </a:r>
            <a:br>
              <a:rPr lang="en-US" sz="1100" b="1" dirty="0"/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Open the eChat inbox window &gt; Click on the new message        icon Select Recipient &gt; Type in message &gt; Press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Send</a:t>
            </a: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b="1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How to View/Reply to a message</a:t>
            </a:r>
            <a:br>
              <a:rPr lang="en-US" sz="11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Double left click on message</a:t>
            </a: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How to create eChat groups</a:t>
            </a:r>
            <a:br>
              <a:rPr lang="en-US" sz="1100" b="1" dirty="0"/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on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Settings &gt; Groups &gt; Add</a:t>
            </a: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b="1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How to create eChat Fast Notes</a:t>
            </a:r>
            <a:br>
              <a:rPr lang="en-US" sz="1100" b="1" dirty="0"/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Location Setup &gt; Fast Notes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tab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&gt; Notes Group = eChat &gt; Add</a:t>
            </a:r>
            <a:br>
              <a:rPr lang="en-US" sz="1100" b="1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b="1" i="0" u="none" strike="noStrike" baseline="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US" sz="1100" b="1" dirty="0">
              <a:solidFill>
                <a:schemeClr val="bg1">
                  <a:lumMod val="65000"/>
                </a:schemeClr>
              </a:solidFill>
            </a:endParaRPr>
          </a:p>
          <a:p>
            <a:br>
              <a:rPr lang="en-US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4D8520E-E8E1-49D5-9D87-F1486118C28B}"/>
              </a:ext>
            </a:extLst>
          </p:cNvPr>
          <p:cNvSpPr/>
          <p:nvPr/>
        </p:nvSpPr>
        <p:spPr>
          <a:xfrm>
            <a:off x="4540250" y="8792822"/>
            <a:ext cx="2960143" cy="1241974"/>
          </a:xfrm>
          <a:prstGeom prst="roundRect">
            <a:avLst/>
          </a:prstGeom>
          <a:noFill/>
          <a:ln w="38100">
            <a:solidFill>
              <a:srgbClr val="D23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1200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202F59-DBDF-4A46-8418-307B50995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619" y="8580211"/>
            <a:ext cx="561290" cy="425219"/>
          </a:xfrm>
          <a:prstGeom prst="rect">
            <a:avLst/>
          </a:prstGeom>
        </p:spPr>
      </p:pic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495B5166-1E27-4286-8DB7-69738BF2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295" y="10103036"/>
            <a:ext cx="3797471" cy="576424"/>
          </a:xfrm>
        </p:spPr>
        <p:txBody>
          <a:bodyPr/>
          <a:lstStyle/>
          <a:p>
            <a:r>
              <a:rPr lang="en-US" sz="10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D4W Training Guide Edition 9, 2021</a:t>
            </a:r>
            <a:endParaRPr lang="en-A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2F0F993-5A53-4C9F-A3A7-04294824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ABF8-5393-46E6-87B7-67F3280EFD85}" type="slidenum">
              <a:rPr lang="en-AU" smtClean="0"/>
              <a:pPr/>
              <a:t>35</a:t>
            </a:fld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3AC68B-0B7A-45B6-8211-EB05330FFCF5}"/>
              </a:ext>
            </a:extLst>
          </p:cNvPr>
          <p:cNvSpPr/>
          <p:nvPr/>
        </p:nvSpPr>
        <p:spPr>
          <a:xfrm>
            <a:off x="791490" y="620918"/>
            <a:ext cx="3508744" cy="467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eChat</a:t>
            </a:r>
            <a:endParaRPr lang="en-US" sz="3000" b="1" i="0" u="none" strike="noStrike" baseline="0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A39F7D-815F-4062-8034-9232FAD2EE0A}"/>
              </a:ext>
            </a:extLst>
          </p:cNvPr>
          <p:cNvSpPr txBox="1"/>
          <p:nvPr/>
        </p:nvSpPr>
        <p:spPr>
          <a:xfrm>
            <a:off x="4590789" y="8914930"/>
            <a:ext cx="286385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Alt N = Create a new message </a:t>
            </a:r>
          </a:p>
          <a:p>
            <a:r>
              <a:rPr lang="en-AU" sz="11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Alt S = Send</a:t>
            </a:r>
            <a:br>
              <a:rPr lang="en-AU" sz="11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</a:br>
            <a:r>
              <a:rPr lang="en-US" sz="1100" b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Click on icon to search for a patient</a:t>
            </a:r>
          </a:p>
          <a:p>
            <a:r>
              <a:rPr lang="en-US" sz="1100" b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Reply to a message by Right Clicking on the received message</a:t>
            </a:r>
            <a:endParaRPr lang="en-AU" sz="11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65AAFE-5EE3-4DBC-A7E9-E6DF0FC6F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435" y="2298460"/>
            <a:ext cx="209550" cy="180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A28B03-F861-4173-B6B2-31298AC51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3987" y="1630392"/>
            <a:ext cx="1381125" cy="1905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92AF344-F9BB-441E-917B-235F3B19BB0C}"/>
              </a:ext>
            </a:extLst>
          </p:cNvPr>
          <p:cNvGrpSpPr/>
          <p:nvPr/>
        </p:nvGrpSpPr>
        <p:grpSpPr>
          <a:xfrm>
            <a:off x="935830" y="4203700"/>
            <a:ext cx="6658055" cy="2420938"/>
            <a:chOff x="935830" y="4203700"/>
            <a:chExt cx="6658055" cy="2420938"/>
          </a:xfrm>
        </p:grpSpPr>
        <p:pic>
          <p:nvPicPr>
            <p:cNvPr id="14338" name="Picture 1507">
              <a:extLst>
                <a:ext uri="{FF2B5EF4-FFF2-40B4-BE49-F238E27FC236}">
                  <a16:creationId xmlns:a16="http://schemas.microsoft.com/office/drawing/2014/main" id="{876F9BDE-A8B9-48DA-A854-AA2783D9DC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830" y="4203700"/>
              <a:ext cx="3124200" cy="2419350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339" name="Picture 148">
              <a:extLst>
                <a:ext uri="{FF2B5EF4-FFF2-40B4-BE49-F238E27FC236}">
                  <a16:creationId xmlns:a16="http://schemas.microsoft.com/office/drawing/2014/main" id="{4FA3BB74-98CC-4817-A0FA-FA65843EFB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2210" y="4203700"/>
              <a:ext cx="3241675" cy="2420938"/>
            </a:xfrm>
            <a:prstGeom prst="rect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C8E35257-0E75-4364-925F-2B6FAC7E5F20}"/>
              </a:ext>
            </a:extLst>
          </p:cNvPr>
          <p:cNvSpPr/>
          <p:nvPr/>
        </p:nvSpPr>
        <p:spPr>
          <a:xfrm>
            <a:off x="2228850" y="4962525"/>
            <a:ext cx="219075" cy="171450"/>
          </a:xfrm>
          <a:prstGeom prst="ellipse">
            <a:avLst/>
          </a:prstGeom>
          <a:noFill/>
          <a:ln w="28575">
            <a:solidFill>
              <a:srgbClr val="E46E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9569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589CC2-F57C-44F3-AB0D-C783359A0E66}"/>
              </a:ext>
            </a:extLst>
          </p:cNvPr>
          <p:cNvCxnSpPr/>
          <p:nvPr/>
        </p:nvCxnSpPr>
        <p:spPr>
          <a:xfrm>
            <a:off x="604905" y="1279560"/>
            <a:ext cx="6910252" cy="0"/>
          </a:xfrm>
          <a:prstGeom prst="line">
            <a:avLst/>
          </a:prstGeom>
          <a:ln w="19050">
            <a:solidFill>
              <a:srgbClr val="D233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F9C51D6-0577-4E71-B9D2-02E79CD53B58}"/>
              </a:ext>
            </a:extLst>
          </p:cNvPr>
          <p:cNvSpPr txBox="1"/>
          <p:nvPr/>
        </p:nvSpPr>
        <p:spPr>
          <a:xfrm>
            <a:off x="604905" y="1431697"/>
            <a:ext cx="7285061" cy="6863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Add a new family head</a:t>
            </a:r>
            <a:br>
              <a:rPr lang="en-US" sz="1100" b="1" dirty="0"/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Patient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menu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Family head </a:t>
            </a:r>
          </a:p>
          <a:p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Add a new family patient</a:t>
            </a:r>
            <a:br>
              <a:rPr lang="en-US" sz="1100" b="1" dirty="0"/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Patient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menu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Family member</a:t>
            </a:r>
            <a:br>
              <a:rPr lang="en-US" sz="1100" b="1" dirty="0"/>
            </a:b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A</a:t>
            </a: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dd a Patient Photo</a:t>
            </a:r>
            <a:br>
              <a:rPr lang="en-US" sz="1100" i="0" u="none" strike="noStrike" baseline="0" dirty="0"/>
            </a:b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Patient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menu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Import Picture</a:t>
            </a:r>
            <a:br>
              <a:rPr lang="en-US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Moving between fields</a:t>
            </a:r>
            <a:br>
              <a:rPr lang="en-US" sz="1100" i="0" u="none" strike="noStrike" baseline="0" dirty="0"/>
            </a:b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Press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Tab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key in your keyboard</a:t>
            </a:r>
          </a:p>
          <a:p>
            <a:pPr marL="228600" indent="-228600">
              <a:buFont typeface="+mj-lt"/>
              <a:buAutoNum type="arabicPeriod"/>
            </a:pPr>
            <a:endParaRPr lang="en-US" sz="1100" i="0" u="none" strike="noStrike" baseline="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Setup invoices to be sent to Veterans Affairs/Medicare</a:t>
            </a:r>
            <a:br>
              <a:rPr lang="en-US" sz="1100" b="1" i="0" u="none" strike="noStrike" baseline="0" dirty="0"/>
            </a:b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Address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sub-tab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Send Invoice To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Other, Insurance, Veterans Affairs or Dental Benefit Scheme, CDBS </a:t>
            </a:r>
            <a:br>
              <a:rPr lang="en-US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i="0" u="none" strike="noStrike" baseline="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Setup Appointment and Recall Reminders to be sent via SMS</a:t>
            </a:r>
            <a:br>
              <a:rPr lang="en-AU" sz="1100" b="1" dirty="0"/>
            </a:b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Address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sub-tab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Send Appt reminders/ Recalls to 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Select recipient &gt; Click        &gt;Tick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SMS</a:t>
            </a:r>
            <a:br>
              <a:rPr lang="en-US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Enter Insurance details for a patient</a:t>
            </a:r>
            <a:br>
              <a:rPr lang="en-US" sz="1100" b="1" i="0" u="none" strike="noStrike" baseline="0" dirty="0"/>
            </a:b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Insurance/Various 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sub-tab &gt; Click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List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&gt; Click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&gt; Select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Insurance Plan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Enter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Member ID 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Series Number 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Exit</a:t>
            </a:r>
            <a:br>
              <a:rPr lang="en-AU" sz="1100" i="0" u="none" strike="noStrike" baseline="0" dirty="0"/>
            </a:br>
            <a:endParaRPr lang="en-AU" sz="1100" i="0" u="none" strike="noStrike" baseline="0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Enter Patient’s referred by Method</a:t>
            </a:r>
            <a:br>
              <a:rPr lang="en-US" sz="1100" i="0" u="none" strike="noStrike" baseline="0" dirty="0"/>
            </a:b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Recalls/Referrals 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sub-tab &gt; Select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&gt; Select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Category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&gt; Select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Referred By</a:t>
            </a:r>
            <a:br>
              <a:rPr lang="en-US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How to enter a ‘Referred To’</a:t>
            </a:r>
            <a:br>
              <a:rPr lang="en-US" sz="1100" b="1" dirty="0"/>
            </a:b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Recalls/Referrals 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sub-tab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Referred To 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sub-tab &gt; Click         &gt; Enter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Date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click        Select a Specialist from list</a:t>
            </a:r>
            <a:br>
              <a:rPr lang="en-US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i="0" u="none" strike="noStrike" baseline="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Send a patient an SMS</a:t>
            </a:r>
            <a:br>
              <a:rPr lang="en-AU" sz="1100" i="0" u="none" strike="noStrike" baseline="0" dirty="0"/>
            </a:b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Patient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menu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Send SMS 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Select Type or write a new message</a:t>
            </a:r>
            <a:br>
              <a:rPr lang="en-US" sz="1100" i="0" u="none" strike="noStrike" baseline="0" dirty="0"/>
            </a:b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Create a new Medical History entry</a:t>
            </a:r>
            <a:br>
              <a:rPr lang="en-AU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History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sub-tab &gt; Click         &gt; Enter new medical history</a:t>
            </a:r>
            <a:br>
              <a:rPr lang="en-US" sz="1100" i="0" u="none" strike="noStrike" baseline="0" dirty="0"/>
            </a:br>
            <a:endParaRPr lang="en-US" sz="1100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Create an alert</a:t>
            </a:r>
            <a:br>
              <a:rPr lang="en-US" sz="1100" dirty="0"/>
            </a:b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History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sub-tab &gt; Click          &gt; Select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lert Type 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Enter alert notes &gt; Select areas/actions to display alert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OK</a:t>
            </a:r>
            <a:br>
              <a:rPr lang="en-US" sz="1100" i="0" u="none" strike="noStrike" baseline="0" dirty="0"/>
            </a:br>
            <a:endParaRPr lang="en-US" sz="1100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Create a prescription</a:t>
            </a:r>
            <a:br>
              <a:rPr lang="en-US" sz="1100" b="1" dirty="0"/>
            </a:b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Find/View 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menu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Create prescription</a:t>
            </a:r>
          </a:p>
          <a:p>
            <a:endParaRPr lang="en-US" sz="1100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4D8520E-E8E1-49D5-9D87-F1486118C28B}"/>
              </a:ext>
            </a:extLst>
          </p:cNvPr>
          <p:cNvSpPr/>
          <p:nvPr/>
        </p:nvSpPr>
        <p:spPr>
          <a:xfrm>
            <a:off x="4995081" y="8108297"/>
            <a:ext cx="2520077" cy="1906675"/>
          </a:xfrm>
          <a:prstGeom prst="roundRect">
            <a:avLst/>
          </a:prstGeom>
          <a:noFill/>
          <a:ln w="38100">
            <a:solidFill>
              <a:srgbClr val="D23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en-AU" sz="1300" dirty="0">
                <a:solidFill>
                  <a:schemeClr val="tx1"/>
                </a:solidFill>
              </a:rPr>
            </a:br>
            <a:r>
              <a:rPr lang="en-AU" sz="1100" dirty="0">
                <a:solidFill>
                  <a:schemeClr val="bg2">
                    <a:lumMod val="25000"/>
                  </a:schemeClr>
                </a:solidFill>
              </a:rPr>
              <a:t>See future appt </a:t>
            </a:r>
            <a:br>
              <a:rPr lang="en-AU" sz="1100" dirty="0">
                <a:solidFill>
                  <a:schemeClr val="bg2">
                    <a:lumMod val="25000"/>
                  </a:schemeClr>
                </a:solidFill>
              </a:rPr>
            </a:br>
            <a:endParaRPr lang="en-AU" sz="11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AU" sz="1100" dirty="0">
                <a:solidFill>
                  <a:schemeClr val="bg2">
                    <a:lumMod val="25000"/>
                  </a:schemeClr>
                </a:solidFill>
              </a:rPr>
              <a:t>Find another patient</a:t>
            </a:r>
          </a:p>
          <a:p>
            <a:br>
              <a:rPr lang="en-AU" sz="11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AU" sz="1100" dirty="0">
                <a:solidFill>
                  <a:schemeClr val="bg2">
                    <a:lumMod val="25000"/>
                  </a:schemeClr>
                </a:solidFill>
              </a:rPr>
              <a:t>Flash icons to see letters, </a:t>
            </a:r>
            <a:r>
              <a:rPr lang="en-AU" sz="1100" dirty="0" err="1">
                <a:solidFill>
                  <a:schemeClr val="bg2">
                    <a:lumMod val="25000"/>
                  </a:schemeClr>
                </a:solidFill>
              </a:rPr>
              <a:t>xRay</a:t>
            </a:r>
            <a:r>
              <a:rPr lang="en-AU" sz="1100" dirty="0">
                <a:solidFill>
                  <a:schemeClr val="bg2">
                    <a:lumMod val="25000"/>
                  </a:schemeClr>
                </a:solidFill>
              </a:rPr>
              <a:t>, Allergies and Medical Conditions</a:t>
            </a:r>
            <a:br>
              <a:rPr lang="en-AU" sz="1300" dirty="0">
                <a:solidFill>
                  <a:schemeClr val="tx1"/>
                </a:solidFill>
              </a:rPr>
            </a:br>
            <a:br>
              <a:rPr lang="en-AU" sz="1300" dirty="0">
                <a:solidFill>
                  <a:schemeClr val="tx1"/>
                </a:solidFill>
              </a:rPr>
            </a:br>
            <a:r>
              <a:rPr lang="en-AU" sz="13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202F59-DBDF-4A46-8418-307B50995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384" y="7895687"/>
            <a:ext cx="561290" cy="425219"/>
          </a:xfrm>
          <a:prstGeom prst="rect">
            <a:avLst/>
          </a:prstGeom>
        </p:spPr>
      </p:pic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495B5166-1E27-4286-8DB7-69738BF2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295" y="10103036"/>
            <a:ext cx="3797471" cy="576424"/>
          </a:xfrm>
        </p:spPr>
        <p:txBody>
          <a:bodyPr/>
          <a:lstStyle/>
          <a:p>
            <a:r>
              <a:rPr lang="en-US" sz="10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D4W Training Guide Edition 9, 2021</a:t>
            </a:r>
            <a:endParaRPr lang="en-A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2F0F993-5A53-4C9F-A3A7-04294824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ABF8-5393-46E6-87B7-67F3280EFD85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3AC68B-0B7A-45B6-8211-EB05330FFCF5}"/>
              </a:ext>
            </a:extLst>
          </p:cNvPr>
          <p:cNvSpPr/>
          <p:nvPr/>
        </p:nvSpPr>
        <p:spPr>
          <a:xfrm>
            <a:off x="1754372" y="623731"/>
            <a:ext cx="3508744" cy="467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D23307"/>
                </a:solidFill>
                <a:latin typeface="+mj-lt"/>
                <a:cs typeface="Arial" panose="020B0604020202020204" pitchFamily="34" charset="0"/>
              </a:rPr>
              <a:t>Patient's tab</a:t>
            </a:r>
            <a:endParaRPr lang="en-US" sz="3000" b="1" i="0" u="none" strike="noStrike" baseline="0" dirty="0">
              <a:solidFill>
                <a:srgbClr val="D23307"/>
              </a:solidFill>
              <a:latin typeface="+mj-lt"/>
              <a:cs typeface="Arial" panose="020B0604020202020204" pitchFamily="34" charset="0"/>
            </a:endParaRPr>
          </a:p>
          <a:p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10F7AF-D354-4377-9E2B-C56D7D2B6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02" y="264908"/>
            <a:ext cx="914663" cy="89463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E4C9B1E-0F83-45B4-8CAE-5E5117201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682" y="8388603"/>
            <a:ext cx="212874" cy="20755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E85E86A-DCE0-49B4-AA8C-61A98E2171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5428" y="8699012"/>
            <a:ext cx="212874" cy="19690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E55D5E6-FB1C-4CA5-90F8-0674AD76C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3859" y="9496727"/>
            <a:ext cx="723771" cy="23416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7FA31A-7CF8-433E-892F-6E8D334360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1749" y="4307903"/>
            <a:ext cx="195171" cy="1774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331ADF-7450-40CF-9B06-7A1AE2D801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7326" y="5809041"/>
            <a:ext cx="193219" cy="19321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858AA0-1DE8-4DBA-A7D0-F99D6158C4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2565" y="5809788"/>
            <a:ext cx="188925" cy="18105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C3EFA84-604D-4C65-8991-20A5561AA6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2281" y="6824683"/>
            <a:ext cx="193219" cy="19321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104276E-99EA-49DF-ACFB-558581E335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0329" y="7284764"/>
            <a:ext cx="188925" cy="18105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76311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589CC2-F57C-44F3-AB0D-C783359A0E66}"/>
              </a:ext>
            </a:extLst>
          </p:cNvPr>
          <p:cNvCxnSpPr/>
          <p:nvPr/>
        </p:nvCxnSpPr>
        <p:spPr>
          <a:xfrm>
            <a:off x="604905" y="1279560"/>
            <a:ext cx="6910252" cy="0"/>
          </a:xfrm>
          <a:prstGeom prst="line">
            <a:avLst/>
          </a:prstGeom>
          <a:ln w="19050">
            <a:solidFill>
              <a:srgbClr val="D233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F9C51D6-0577-4E71-B9D2-02E79CD53B58}"/>
              </a:ext>
            </a:extLst>
          </p:cNvPr>
          <p:cNvSpPr txBox="1"/>
          <p:nvPr/>
        </p:nvSpPr>
        <p:spPr>
          <a:xfrm>
            <a:off x="604905" y="1431697"/>
            <a:ext cx="7285061" cy="517064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Change a chart from Adult to Mixed Dentition </a:t>
            </a:r>
            <a:br>
              <a:rPr lang="en-US" sz="1100" i="0" u="none" strike="noStrike" baseline="0" dirty="0"/>
            </a:b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Charting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menu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Show Mixed Chart 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Click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Yes 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show all Deciduous to start with or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to show all Adult teeth</a:t>
            </a:r>
            <a:br>
              <a:rPr lang="en-US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i="0" u="none" strike="noStrike" baseline="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Create a new chart</a:t>
            </a:r>
            <a:br>
              <a:rPr lang="en-US" sz="1100" b="1" i="0" u="none" strike="noStrike" baseline="0" dirty="0"/>
            </a:b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Charting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menu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Charting</a:t>
            </a:r>
            <a:br>
              <a:rPr lang="en-US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i="0" u="none" strike="noStrike" baseline="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Marking a surface with a condition</a:t>
            </a:r>
            <a:br>
              <a:rPr lang="en-AU" sz="1100" b="1" dirty="0"/>
            </a:b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Select the surface/tooth in current condition chart &gt; Select the condition from toolbar/menu</a:t>
            </a:r>
            <a:br>
              <a:rPr lang="en-US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endParaRPr lang="en-AU" sz="1100" i="0" u="none" strike="noStrike" baseline="0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Charting commonly used conditions and procedures</a:t>
            </a:r>
            <a:br>
              <a:rPr lang="en-US" sz="1100" i="0" u="none" strike="noStrike" baseline="0" dirty="0"/>
            </a:b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 Toolbar icons; hover over to preview</a:t>
            </a:r>
            <a:br>
              <a:rPr lang="en-US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i="0" u="none" strike="noStrike" baseline="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Create a new chart and copy from previous chart</a:t>
            </a:r>
            <a:br>
              <a:rPr lang="en-US" sz="1100" b="1" dirty="0"/>
            </a:b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Charting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menu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Charting</a:t>
            </a:r>
            <a:b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Charting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menu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 from Previous Charting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Select option</a:t>
            </a:r>
            <a:br>
              <a:rPr lang="en-US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i="0" u="none" strike="noStrike" baseline="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AU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Mark multiple missing teeth</a:t>
            </a:r>
            <a:br>
              <a:rPr lang="en-AU" sz="1100" i="0" u="none" strike="noStrike" baseline="0" dirty="0"/>
            </a:b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Condition's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menu &gt; Select option</a:t>
            </a:r>
            <a:br>
              <a:rPr lang="en-US" sz="1100" i="0" u="none" strike="noStrike" baseline="0" dirty="0"/>
            </a:b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AU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View historic charts</a:t>
            </a:r>
            <a:br>
              <a:rPr lang="en-AU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 date dropdown list </a:t>
            </a:r>
            <a:b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US" sz="1100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Turn on Treatment Plan in Charting tab</a:t>
            </a:r>
            <a:br>
              <a:rPr lang="en-US" sz="1100" dirty="0"/>
            </a:b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Find/View 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menu &gt; Tick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Show treatment plan</a:t>
            </a:r>
            <a:endParaRPr lang="en-US" sz="1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4D8520E-E8E1-49D5-9D87-F1486118C28B}"/>
              </a:ext>
            </a:extLst>
          </p:cNvPr>
          <p:cNvSpPr/>
          <p:nvPr/>
        </p:nvSpPr>
        <p:spPr>
          <a:xfrm>
            <a:off x="4386185" y="6114195"/>
            <a:ext cx="3128971" cy="3903259"/>
          </a:xfrm>
          <a:prstGeom prst="roundRect">
            <a:avLst/>
          </a:prstGeom>
          <a:noFill/>
          <a:ln w="38100">
            <a:solidFill>
              <a:srgbClr val="D23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1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Indicate missing tooth </a:t>
            </a:r>
          </a:p>
          <a:p>
            <a:br>
              <a:rPr lang="en-AU" sz="11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</a:br>
            <a:r>
              <a:rPr lang="en-AU" sz="11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If a mistake was made, click           to remove</a:t>
            </a:r>
          </a:p>
          <a:p>
            <a:br>
              <a:rPr lang="en-US" sz="11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</a:br>
            <a:r>
              <a:rPr lang="en-US" sz="11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Add notes to a tooth </a:t>
            </a:r>
          </a:p>
          <a:p>
            <a:br>
              <a:rPr lang="en-AU" sz="11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</a:br>
            <a:r>
              <a:rPr lang="en-AU" sz="11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Preview all notes &gt; Press </a:t>
            </a:r>
            <a:r>
              <a:rPr lang="en-AU" sz="1100" b="1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F6 </a:t>
            </a:r>
            <a:r>
              <a:rPr lang="en-AU" sz="11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keyboard</a:t>
            </a:r>
          </a:p>
          <a:p>
            <a:br>
              <a:rPr lang="en-US" sz="11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</a:br>
            <a:r>
              <a:rPr lang="en-US" sz="11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Complete List of Movements &amp; Conditions</a:t>
            </a:r>
          </a:p>
          <a:p>
            <a:endParaRPr lang="en-US" sz="13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3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3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3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3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3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3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3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3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AU" sz="1300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202F59-DBDF-4A46-8418-307B50995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272" y="6003666"/>
            <a:ext cx="561290" cy="425219"/>
          </a:xfrm>
          <a:prstGeom prst="rect">
            <a:avLst/>
          </a:prstGeom>
        </p:spPr>
      </p:pic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495B5166-1E27-4286-8DB7-69738BF2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295" y="10103036"/>
            <a:ext cx="3797471" cy="576424"/>
          </a:xfrm>
        </p:spPr>
        <p:txBody>
          <a:bodyPr/>
          <a:lstStyle/>
          <a:p>
            <a:r>
              <a:rPr lang="en-US" sz="10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D4W Training Guide Edition 9, 2021</a:t>
            </a:r>
            <a:endParaRPr lang="en-A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2F0F993-5A53-4C9F-A3A7-04294824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ABF8-5393-46E6-87B7-67F3280EFD85}" type="slidenum">
              <a:rPr lang="en-AU" smtClean="0"/>
              <a:pPr/>
              <a:t>5</a:t>
            </a:fld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3AC68B-0B7A-45B6-8211-EB05330FFCF5}"/>
              </a:ext>
            </a:extLst>
          </p:cNvPr>
          <p:cNvSpPr/>
          <p:nvPr/>
        </p:nvSpPr>
        <p:spPr>
          <a:xfrm>
            <a:off x="1754372" y="623731"/>
            <a:ext cx="3508744" cy="467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i="0" u="none" strike="noStrike" baseline="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Charting tab</a:t>
            </a:r>
          </a:p>
          <a:p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9BF91B-F655-41BC-85F3-30B91B615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329" y="8005381"/>
            <a:ext cx="2266682" cy="183523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CA107F-C6FC-4946-B471-CF1688E5F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720" y="6321789"/>
            <a:ext cx="234161" cy="2288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9CD527-7A2C-4981-A2A8-934B27E278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4669" y="6702015"/>
            <a:ext cx="255450" cy="2075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2AB8F0-8483-420E-9432-8049FC6834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2955" y="7009239"/>
            <a:ext cx="255449" cy="2288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D700E6D-D1C5-4564-8387-30C17153A3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044" y="3517064"/>
            <a:ext cx="1019509" cy="56972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F4AF0DE-48B6-4A18-BB32-998B244A0C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2044" y="5663434"/>
            <a:ext cx="2498501" cy="45076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F46B65-8245-4364-86F1-446121EAB2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1802" y="264908"/>
            <a:ext cx="914663" cy="89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80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589CC2-F57C-44F3-AB0D-C783359A0E66}"/>
              </a:ext>
            </a:extLst>
          </p:cNvPr>
          <p:cNvCxnSpPr/>
          <p:nvPr/>
        </p:nvCxnSpPr>
        <p:spPr>
          <a:xfrm>
            <a:off x="604905" y="1279560"/>
            <a:ext cx="6910252" cy="0"/>
          </a:xfrm>
          <a:prstGeom prst="line">
            <a:avLst/>
          </a:prstGeom>
          <a:ln w="19050">
            <a:solidFill>
              <a:srgbClr val="D233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F9C51D6-0577-4E71-B9D2-02E79CD53B58}"/>
              </a:ext>
            </a:extLst>
          </p:cNvPr>
          <p:cNvSpPr txBox="1"/>
          <p:nvPr/>
        </p:nvSpPr>
        <p:spPr>
          <a:xfrm>
            <a:off x="604905" y="1431697"/>
            <a:ext cx="7285061" cy="229293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/>
              <a:t>How to change the text colour of HINTS</a:t>
            </a:r>
            <a:br>
              <a:rPr lang="en-US" sz="1100" b="1" dirty="0"/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Charting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menu&gt;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Set Display Options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Hint text colour</a:t>
            </a:r>
            <a:b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Location Setup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General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tab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Group: Charting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Hint text colour</a:t>
            </a: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dirty="0"/>
              <a:t>How to show tooth 36 in one tooth mode</a:t>
            </a:r>
            <a:br>
              <a:rPr lang="en-US" sz="1100" b="1" dirty="0"/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Right click tooth 36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One tooth mode</a:t>
            </a:r>
            <a:br>
              <a:rPr lang="en-US" sz="1100" b="1" dirty="0"/>
            </a:b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/>
              <a:t>How to rotate a single tooth</a:t>
            </a:r>
            <a:br>
              <a:rPr lang="en-US" sz="1100" i="0" u="none" strike="noStrike" baseline="0" dirty="0"/>
            </a:b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Right click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Select tooth 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Use the Rotation circle on the screen.</a:t>
            </a:r>
            <a:b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Right click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Select tooth 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 selected tooth rotation circle on screen</a:t>
            </a:r>
            <a:br>
              <a:rPr lang="en-US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100" b="1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495B5166-1E27-4286-8DB7-69738BF2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295" y="10103036"/>
            <a:ext cx="3797471" cy="576424"/>
          </a:xfrm>
        </p:spPr>
        <p:txBody>
          <a:bodyPr/>
          <a:lstStyle/>
          <a:p>
            <a:r>
              <a:rPr lang="en-US" sz="10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D4W Training Guide Edition 9, 2021</a:t>
            </a:r>
            <a:endParaRPr lang="en-A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2F0F993-5A53-4C9F-A3A7-04294824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ABF8-5393-46E6-87B7-67F3280EFD85}" type="slidenum">
              <a:rPr lang="en-AU" smtClean="0"/>
              <a:pPr/>
              <a:t>6</a:t>
            </a:fld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3AC68B-0B7A-45B6-8211-EB05330FFCF5}"/>
              </a:ext>
            </a:extLst>
          </p:cNvPr>
          <p:cNvSpPr/>
          <p:nvPr/>
        </p:nvSpPr>
        <p:spPr>
          <a:xfrm>
            <a:off x="1754372" y="623731"/>
            <a:ext cx="3508744" cy="467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D23307"/>
                </a:solidFill>
                <a:latin typeface="+mj-lt"/>
                <a:cs typeface="Arial" panose="020B0604020202020204" pitchFamily="34" charset="0"/>
              </a:rPr>
              <a:t>3D Charting tab</a:t>
            </a:r>
            <a:endParaRPr lang="en-US" sz="3000" b="1" i="0" u="none" strike="noStrike" baseline="0" dirty="0">
              <a:solidFill>
                <a:srgbClr val="D23307"/>
              </a:solidFill>
              <a:latin typeface="+mj-lt"/>
              <a:cs typeface="Arial" panose="020B0604020202020204" pitchFamily="34" charset="0"/>
            </a:endParaRPr>
          </a:p>
          <a:p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10F7AF-D354-4377-9E2B-C56D7D2B6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02" y="264908"/>
            <a:ext cx="914663" cy="894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073F3D-1570-447A-A771-74EE321D0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80" y="3428953"/>
            <a:ext cx="3714325" cy="158506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9B3E5D-ECD7-4B26-85B3-C7DF55C8D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794" y="4105237"/>
            <a:ext cx="1378422" cy="90878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9DCC76F-F268-43FF-B8B1-C0ABE4C764AC}"/>
              </a:ext>
            </a:extLst>
          </p:cNvPr>
          <p:cNvSpPr txBox="1"/>
          <p:nvPr/>
        </p:nvSpPr>
        <p:spPr>
          <a:xfrm>
            <a:off x="4945980" y="3679070"/>
            <a:ext cx="269710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To create a Bridge right click on a tooth from left to right and select show connector </a:t>
            </a:r>
            <a:endParaRPr lang="en-AU" sz="11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A6354C-15A2-4912-8F78-4C597A311D06}"/>
              </a:ext>
            </a:extLst>
          </p:cNvPr>
          <p:cNvSpPr txBox="1"/>
          <p:nvPr/>
        </p:nvSpPr>
        <p:spPr>
          <a:xfrm>
            <a:off x="1539216" y="5710448"/>
            <a:ext cx="24557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These options are made available when you right click on a tooth and/or bridge </a:t>
            </a:r>
            <a:endParaRPr lang="en-AU" sz="11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E405BD-7C97-4C6F-B2BC-6E1C79790B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281" y="6168026"/>
            <a:ext cx="3714580" cy="38084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79FB87-5CFD-4D93-B352-8C02152F10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2972" y="6127946"/>
            <a:ext cx="1941662" cy="272426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4CB9724-2E84-4D3A-BBD2-3E688ABA6AF3}"/>
              </a:ext>
            </a:extLst>
          </p:cNvPr>
          <p:cNvSpPr txBox="1"/>
          <p:nvPr/>
        </p:nvSpPr>
        <p:spPr>
          <a:xfrm>
            <a:off x="5204303" y="5598041"/>
            <a:ext cx="217340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Suggestion on how to call out the 3D Charting to the nurses </a:t>
            </a:r>
            <a:endParaRPr lang="en-AU" sz="11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806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589CC2-F57C-44F3-AB0D-C783359A0E66}"/>
              </a:ext>
            </a:extLst>
          </p:cNvPr>
          <p:cNvCxnSpPr/>
          <p:nvPr/>
        </p:nvCxnSpPr>
        <p:spPr>
          <a:xfrm>
            <a:off x="604905" y="1279560"/>
            <a:ext cx="6910252" cy="0"/>
          </a:xfrm>
          <a:prstGeom prst="line">
            <a:avLst/>
          </a:prstGeom>
          <a:ln w="19050">
            <a:solidFill>
              <a:srgbClr val="D233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F9C51D6-0577-4E71-B9D2-02E79CD53B58}"/>
              </a:ext>
            </a:extLst>
          </p:cNvPr>
          <p:cNvSpPr txBox="1"/>
          <p:nvPr/>
        </p:nvSpPr>
        <p:spPr>
          <a:xfrm>
            <a:off x="604905" y="1431697"/>
            <a:ext cx="7285061" cy="652486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Set a tooth as missing</a:t>
            </a:r>
            <a:br>
              <a:rPr lang="en-US" sz="1100" b="1" dirty="0"/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Select the Tooth area (cell)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Perio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menu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Set Missing Tooth</a:t>
            </a:r>
          </a:p>
          <a:p>
            <a:pPr marL="228600" indent="-228600">
              <a:buFont typeface="+mj-lt"/>
              <a:buAutoNum type="arabicPeriod"/>
            </a:pPr>
            <a:endParaRPr lang="en-US" sz="1100" b="1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Restore a missing tooth</a:t>
            </a:r>
            <a:br>
              <a:rPr lang="en-US" sz="1100" b="1" dirty="0"/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Select where the tooth would be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Perio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menu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Restore Missing Tooth</a:t>
            </a:r>
            <a:br>
              <a:rPr lang="en-US" sz="1100" b="1" dirty="0"/>
            </a:b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Change the sequence of Perio Charting</a:t>
            </a:r>
            <a:br>
              <a:rPr lang="en-US" sz="1100" i="0" u="none" strike="noStrike" baseline="0" dirty="0"/>
            </a:b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Perio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menu &gt; Select from 2 options in: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Sequence of Perio Charting way round</a:t>
            </a:r>
            <a:br>
              <a:rPr lang="en-US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View both the upper and lower jaw, then print</a:t>
            </a:r>
            <a:br>
              <a:rPr lang="en-US" sz="1100" i="0" u="none" strike="noStrike" baseline="0" dirty="0"/>
            </a:b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Select from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Jaw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drop list: All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Perio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menu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Preview Screen 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Print</a:t>
            </a:r>
            <a:br>
              <a:rPr lang="en-US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i="0" u="none" strike="noStrike" baseline="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FGM stands for</a:t>
            </a:r>
            <a:br>
              <a:rPr lang="en-US" sz="1100" b="1" i="0" u="none" strike="noStrike" baseline="0" dirty="0"/>
            </a:b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FREE GINGIVAL MARGIN</a:t>
            </a:r>
            <a:br>
              <a:rPr lang="en-US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i="0" u="none" strike="noStrike" baseline="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MGJ stands for</a:t>
            </a:r>
            <a:br>
              <a:rPr lang="en-AU" sz="1100" b="1" dirty="0"/>
            </a:b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MUCO GINGIVAL JUNCTION</a:t>
            </a:r>
            <a:br>
              <a:rPr lang="en-US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PCKET stands for</a:t>
            </a:r>
            <a:br>
              <a:rPr lang="en-US" sz="1100" b="1" i="0" u="none" strike="noStrike" baseline="0" dirty="0"/>
            </a:b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POCKET DEPTH</a:t>
            </a:r>
            <a:br>
              <a:rPr lang="en-AU" sz="1100" i="0" u="none" strike="noStrike" baseline="0" dirty="0"/>
            </a:br>
            <a:endParaRPr lang="en-AU" sz="1100" i="0" u="none" strike="noStrike" baseline="0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MOBIL stands for</a:t>
            </a:r>
            <a:br>
              <a:rPr lang="en-US" sz="1100" i="0" u="none" strike="noStrike" baseline="0" dirty="0"/>
            </a:b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MOBILITY</a:t>
            </a:r>
            <a:br>
              <a:rPr lang="en-US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BLEED stands for</a:t>
            </a:r>
            <a:br>
              <a:rPr lang="en-US" sz="1100" b="1" dirty="0"/>
            </a:b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BLEEDING</a:t>
            </a:r>
            <a:br>
              <a:rPr lang="en-US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i="0" u="none" strike="noStrike" baseline="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SUPUR stands for</a:t>
            </a:r>
            <a:br>
              <a:rPr lang="en-AU" sz="1100" i="0" u="none" strike="noStrike" baseline="0" dirty="0"/>
            </a:b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SUPPURATION</a:t>
            </a:r>
            <a:br>
              <a:rPr lang="en-US" sz="1100" i="0" u="none" strike="noStrike" baseline="0" dirty="0"/>
            </a:br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Compare recordings</a:t>
            </a:r>
            <a:br>
              <a:rPr lang="en-AU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Select previous chart &gt; Tick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Display Measures 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that you would like to compare</a:t>
            </a:r>
            <a:br>
              <a:rPr lang="en-US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i="0" u="none" strike="noStrike" baseline="0" dirty="0">
                <a:solidFill>
                  <a:srgbClr val="FF0000"/>
                </a:solidFill>
              </a:rPr>
              <a:t>Red: 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Condition has become worse</a:t>
            </a:r>
            <a:br>
              <a:rPr lang="en-US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i="0" u="none" strike="noStrike" baseline="0" dirty="0">
                <a:solidFill>
                  <a:srgbClr val="92D050"/>
                </a:solidFill>
              </a:rPr>
              <a:t>Green: 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Condition has become better</a:t>
            </a:r>
            <a:br>
              <a:rPr lang="en-US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i="0" u="none" strike="noStrike" baseline="0" dirty="0">
                <a:solidFill>
                  <a:schemeClr val="tx1"/>
                </a:solidFill>
              </a:rPr>
              <a:t>Black</a:t>
            </a:r>
            <a:r>
              <a:rPr lang="en-US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Nothing to compare</a:t>
            </a:r>
            <a:br>
              <a:rPr lang="en-US" sz="1100" i="0" u="none" strike="noStrike" baseline="0" dirty="0"/>
            </a:br>
            <a:endParaRPr lang="en-US" sz="1100" dirty="0"/>
          </a:p>
          <a:p>
            <a:endParaRPr lang="en-US" sz="1100" b="1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495B5166-1E27-4286-8DB7-69738BF2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295" y="10103036"/>
            <a:ext cx="3797471" cy="576424"/>
          </a:xfrm>
        </p:spPr>
        <p:txBody>
          <a:bodyPr/>
          <a:lstStyle/>
          <a:p>
            <a:r>
              <a:rPr lang="en-US" sz="10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D4W Training Guide Edition 9, 2021</a:t>
            </a:r>
            <a:endParaRPr lang="en-A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2F0F993-5A53-4C9F-A3A7-04294824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ABF8-5393-46E6-87B7-67F3280EFD85}" type="slidenum">
              <a:rPr lang="en-AU" smtClean="0"/>
              <a:pPr/>
              <a:t>7</a:t>
            </a:fld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3AC68B-0B7A-45B6-8211-EB05330FFCF5}"/>
              </a:ext>
            </a:extLst>
          </p:cNvPr>
          <p:cNvSpPr/>
          <p:nvPr/>
        </p:nvSpPr>
        <p:spPr>
          <a:xfrm>
            <a:off x="1754372" y="623731"/>
            <a:ext cx="3508744" cy="467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D23307"/>
                </a:solidFill>
                <a:latin typeface="+mj-lt"/>
                <a:cs typeface="Arial" panose="020B0604020202020204" pitchFamily="34" charset="0"/>
              </a:rPr>
              <a:t>Perio tab</a:t>
            </a:r>
            <a:endParaRPr lang="en-US" sz="3000" b="1" i="0" u="none" strike="noStrike" baseline="0" dirty="0">
              <a:solidFill>
                <a:srgbClr val="D23307"/>
              </a:solidFill>
              <a:latin typeface="+mj-lt"/>
              <a:cs typeface="Arial" panose="020B0604020202020204" pitchFamily="34" charset="0"/>
            </a:endParaRPr>
          </a:p>
          <a:p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10F7AF-D354-4377-9E2B-C56D7D2B6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02" y="264908"/>
            <a:ext cx="914663" cy="89463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B7AA7E0-199C-4F88-AA30-F5857A85F6C2}"/>
              </a:ext>
            </a:extLst>
          </p:cNvPr>
          <p:cNvSpPr txBox="1"/>
          <p:nvPr/>
        </p:nvSpPr>
        <p:spPr>
          <a:xfrm>
            <a:off x="4760687" y="4110293"/>
            <a:ext cx="20301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How to chart using keyboard </a:t>
            </a:r>
            <a:endParaRPr lang="en-A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E3AF5A9-0FE9-48B7-BA18-F19CEDBE994A}"/>
              </a:ext>
            </a:extLst>
          </p:cNvPr>
          <p:cNvGrpSpPr/>
          <p:nvPr/>
        </p:nvGrpSpPr>
        <p:grpSpPr>
          <a:xfrm>
            <a:off x="920320" y="4455532"/>
            <a:ext cx="6227350" cy="5844927"/>
            <a:chOff x="920320" y="4455532"/>
            <a:chExt cx="6227350" cy="5844927"/>
          </a:xfrm>
        </p:grpSpPr>
        <p:pic>
          <p:nvPicPr>
            <p:cNvPr id="2050" name="Picture 78">
              <a:extLst>
                <a:ext uri="{FF2B5EF4-FFF2-40B4-BE49-F238E27FC236}">
                  <a16:creationId xmlns:a16="http://schemas.microsoft.com/office/drawing/2014/main" id="{43858809-9A92-4184-84FF-E01610A720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1920" y="4455532"/>
              <a:ext cx="2825750" cy="18827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2051" name="Picture 1">
              <a:extLst>
                <a:ext uri="{FF2B5EF4-FFF2-40B4-BE49-F238E27FC236}">
                  <a16:creationId xmlns:a16="http://schemas.microsoft.com/office/drawing/2014/main" id="{C9FE396A-1723-4E80-AE68-6FF302839D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320" y="7587202"/>
              <a:ext cx="2230438" cy="1042987"/>
            </a:xfrm>
            <a:prstGeom prst="rect">
              <a:avLst/>
            </a:prstGeom>
            <a:noFill/>
            <a:ln w="9525">
              <a:solidFill>
                <a:srgbClr val="BFBFB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73" descr="C:\Users\ao\AppData\Local\Microsoft\Windows\Temporary Internet Files\Content.Outlook\YM7HQ1II\Periodontal-Charting.jpg">
              <a:extLst>
                <a:ext uri="{FF2B5EF4-FFF2-40B4-BE49-F238E27FC236}">
                  <a16:creationId xmlns:a16="http://schemas.microsoft.com/office/drawing/2014/main" id="{36F8742F-354C-464F-B794-668E4243E7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320" y="8793921"/>
              <a:ext cx="5319713" cy="1506538"/>
            </a:xfrm>
            <a:prstGeom prst="rect">
              <a:avLst/>
            </a:prstGeom>
            <a:noFill/>
            <a:ln w="6350">
              <a:solidFill>
                <a:srgbClr val="BFBFB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6786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589CC2-F57C-44F3-AB0D-C783359A0E66}"/>
              </a:ext>
            </a:extLst>
          </p:cNvPr>
          <p:cNvCxnSpPr/>
          <p:nvPr/>
        </p:nvCxnSpPr>
        <p:spPr>
          <a:xfrm>
            <a:off x="604905" y="1279560"/>
            <a:ext cx="6910252" cy="0"/>
          </a:xfrm>
          <a:prstGeom prst="line">
            <a:avLst/>
          </a:prstGeom>
          <a:ln w="19050">
            <a:solidFill>
              <a:srgbClr val="D233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F9C51D6-0577-4E71-B9D2-02E79CD53B58}"/>
              </a:ext>
            </a:extLst>
          </p:cNvPr>
          <p:cNvSpPr txBox="1"/>
          <p:nvPr/>
        </p:nvSpPr>
        <p:spPr>
          <a:xfrm>
            <a:off x="604905" y="1431697"/>
            <a:ext cx="7285061" cy="63555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Organise a treatment plan in to visits</a:t>
            </a:r>
            <a:br>
              <a:rPr lang="en-US" sz="1100" b="1" dirty="0"/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Order Visit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Highlight Item/s &gt; Select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Visit Number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(repeat for all visits) click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Order Visit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when completed </a:t>
            </a: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Enter the total minutes needed for each visit</a:t>
            </a:r>
            <a:br>
              <a:rPr lang="en-US" sz="1100" b="1" dirty="0"/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Enter the amount in the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Min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column for each visit – against first item in each visit</a:t>
            </a:r>
            <a:br>
              <a:rPr lang="en-US" sz="1100" b="1" dirty="0"/>
            </a:b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Print Treatment Plan with a personalized message</a:t>
            </a:r>
            <a:br>
              <a:rPr lang="en-US" sz="1100" i="0" u="none" strike="noStrike" baseline="0" dirty="0"/>
            </a:b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Treatment Plan 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menu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Preview Plan 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Click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Message 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Highlight number of message &gt; Click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Select</a:t>
            </a:r>
            <a:br>
              <a:rPr lang="en-US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Add notes to a Treatment Plan</a:t>
            </a:r>
            <a:br>
              <a:rPr lang="en-US" sz="1100" i="0" u="none" strike="noStrike" baseline="0" dirty="0"/>
            </a:b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Against an item click in the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Nt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column &gt; Enter Notes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OK</a:t>
            </a:r>
            <a:br>
              <a:rPr lang="en-US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i="0" u="none" strike="noStrike" baseline="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Make a Treatment Plan inactive</a:t>
            </a:r>
            <a:br>
              <a:rPr lang="en-US" sz="1100" b="1" i="0" u="none" strike="noStrike" baseline="0" dirty="0"/>
            </a:b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Remove the tick from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Active Treatment Plan 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checkbox</a:t>
            </a:r>
            <a:br>
              <a:rPr lang="en-US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i="0" u="none" strike="noStrike" baseline="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Process a Treatment Plan HICAPS quote</a:t>
            </a:r>
            <a:br>
              <a:rPr lang="en-AU" sz="1100" b="1" dirty="0"/>
            </a:b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Treatment Plan 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menu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HICAPS Quote</a:t>
            </a:r>
            <a:br>
              <a:rPr lang="en-US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Turn on the Case Presentation</a:t>
            </a:r>
            <a:br>
              <a:rPr lang="en-US" sz="1100" b="1" i="0" u="none" strike="noStrike" baseline="0" dirty="0"/>
            </a:b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Treatment Plan 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menu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Show Case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resentation</a:t>
            </a:r>
            <a:br>
              <a:rPr lang="en-AU" sz="1100" i="0" u="none" strike="noStrike" baseline="0" dirty="0"/>
            </a:br>
            <a:endParaRPr lang="en-AU" sz="1100" i="0" u="none" strike="noStrike" baseline="0" dirty="0">
              <a:solidFill>
                <a:schemeClr val="bg2">
                  <a:lumMod val="2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Add an Appointment and link a visit to the appointment</a:t>
            </a:r>
            <a:br>
              <a:rPr lang="en-US" sz="1100" b="1" i="0" u="none" strike="noStrike" baseline="0" dirty="0"/>
            </a:b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Make a patient appointment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Find Patient 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Select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Treatment Plan Visit within Appointment 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OK</a:t>
            </a:r>
            <a:br>
              <a:rPr lang="en-US" sz="1100" b="1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11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Treatment item and time will display in appointment</a:t>
            </a:r>
            <a:br>
              <a:rPr lang="en-US" sz="11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</a:br>
            <a:br>
              <a:rPr lang="en-US" sz="11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</a:br>
            <a:br>
              <a:rPr lang="en-US" sz="11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</a:br>
            <a:br>
              <a:rPr lang="en-US" sz="11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</a:br>
            <a:br>
              <a:rPr lang="en-US" sz="11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</a:br>
            <a:r>
              <a:rPr lang="en-US" sz="11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Review appointed date and time for treatment.</a:t>
            </a:r>
            <a:br>
              <a:rPr lang="en-US" sz="11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</a:br>
            <a:r>
              <a:rPr lang="en-US" sz="11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When Treatment plan is linked to the appointment, the appointment date and time will be shown in the appointed column</a:t>
            </a:r>
            <a:br>
              <a:rPr lang="en-US" sz="11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4D8520E-E8E1-49D5-9D87-F1486118C28B}"/>
              </a:ext>
            </a:extLst>
          </p:cNvPr>
          <p:cNvSpPr/>
          <p:nvPr/>
        </p:nvSpPr>
        <p:spPr>
          <a:xfrm>
            <a:off x="4895273" y="8861085"/>
            <a:ext cx="2561020" cy="1150133"/>
          </a:xfrm>
          <a:prstGeom prst="roundRect">
            <a:avLst/>
          </a:prstGeom>
          <a:noFill/>
          <a:ln w="38100">
            <a:solidFill>
              <a:srgbClr val="D23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1300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202F59-DBDF-4A46-8418-307B50995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519" y="8648474"/>
            <a:ext cx="561290" cy="425219"/>
          </a:xfrm>
          <a:prstGeom prst="rect">
            <a:avLst/>
          </a:prstGeom>
        </p:spPr>
      </p:pic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495B5166-1E27-4286-8DB7-69738BF2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295" y="10103036"/>
            <a:ext cx="3797471" cy="576424"/>
          </a:xfrm>
        </p:spPr>
        <p:txBody>
          <a:bodyPr/>
          <a:lstStyle/>
          <a:p>
            <a:r>
              <a:rPr lang="en-US" sz="10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D4W Training Guide Edition 9, 2021</a:t>
            </a:r>
            <a:endParaRPr lang="en-A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2F0F993-5A53-4C9F-A3A7-04294824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ABF8-5393-46E6-87B7-67F3280EFD85}" type="slidenum">
              <a:rPr lang="en-AU" smtClean="0"/>
              <a:pPr/>
              <a:t>8</a:t>
            </a:fld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3AC68B-0B7A-45B6-8211-EB05330FFCF5}"/>
              </a:ext>
            </a:extLst>
          </p:cNvPr>
          <p:cNvSpPr/>
          <p:nvPr/>
        </p:nvSpPr>
        <p:spPr>
          <a:xfrm>
            <a:off x="1754372" y="623731"/>
            <a:ext cx="3508744" cy="467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D23307"/>
                </a:solidFill>
                <a:latin typeface="+mj-lt"/>
                <a:cs typeface="Arial" panose="020B0604020202020204" pitchFamily="34" charset="0"/>
              </a:rPr>
              <a:t>Treatment Plan tab</a:t>
            </a:r>
            <a:endParaRPr lang="en-US" sz="3000" b="1" i="0" u="none" strike="noStrike" baseline="0" dirty="0">
              <a:solidFill>
                <a:srgbClr val="D23307"/>
              </a:solidFill>
              <a:latin typeface="+mj-lt"/>
              <a:cs typeface="Arial" panose="020B0604020202020204" pitchFamily="34" charset="0"/>
            </a:endParaRPr>
          </a:p>
          <a:p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10F7AF-D354-4377-9E2B-C56D7D2B6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02" y="264908"/>
            <a:ext cx="914663" cy="894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797963-16B3-4FA1-ADAD-92B34E154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5936" y="3769696"/>
            <a:ext cx="1301535" cy="1952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6FB44F8-A0D5-436A-A645-7665E2ADFB47}"/>
              </a:ext>
            </a:extLst>
          </p:cNvPr>
          <p:cNvSpPr txBox="1"/>
          <p:nvPr/>
        </p:nvSpPr>
        <p:spPr>
          <a:xfrm>
            <a:off x="4895273" y="9106339"/>
            <a:ext cx="22783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Create a new Treatment Plan </a:t>
            </a:r>
            <a:br>
              <a:rPr lang="en-US" sz="11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</a:br>
            <a:endParaRPr lang="en-US" sz="1100" b="0" i="0" u="none" strike="noStrike" baseline="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z="11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Hold Ctrl keyboard to select multiple items </a:t>
            </a:r>
            <a:endParaRPr lang="en-AU" sz="11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F82F13-87E2-4010-B666-2939E94A19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2505" y="9067809"/>
            <a:ext cx="283335" cy="2511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EDFE03F-26E5-4F68-BB93-4336B9DD50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329" y="6381461"/>
            <a:ext cx="2895540" cy="53491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9D3E55D-3B4A-400B-9022-6DB621464D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329" y="7555463"/>
            <a:ext cx="713226" cy="53491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074" name="Picture 1">
            <a:extLst>
              <a:ext uri="{FF2B5EF4-FFF2-40B4-BE49-F238E27FC236}">
                <a16:creationId xmlns:a16="http://schemas.microsoft.com/office/drawing/2014/main" id="{76B2F46C-8B4B-434A-BAD4-A4F736A35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29" y="5590652"/>
            <a:ext cx="2941314" cy="51865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667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589CC2-F57C-44F3-AB0D-C783359A0E66}"/>
              </a:ext>
            </a:extLst>
          </p:cNvPr>
          <p:cNvCxnSpPr/>
          <p:nvPr/>
        </p:nvCxnSpPr>
        <p:spPr>
          <a:xfrm>
            <a:off x="604905" y="1279560"/>
            <a:ext cx="691025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F9C51D6-0577-4E71-B9D2-02E79CD53B58}"/>
              </a:ext>
            </a:extLst>
          </p:cNvPr>
          <p:cNvSpPr txBox="1"/>
          <p:nvPr/>
        </p:nvSpPr>
        <p:spPr>
          <a:xfrm>
            <a:off x="604905" y="1431697"/>
            <a:ext cx="7285061" cy="584775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100" b="1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Transfer completed Treatment Plan Items to Treatment for billing</a:t>
            </a:r>
            <a:br>
              <a:rPr lang="en-US" sz="1100" b="1" dirty="0"/>
            </a:b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Treatment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menu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Transfer from Treatment Plan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Highlight Items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OK</a:t>
            </a: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Write clinical notes against an item number</a:t>
            </a:r>
            <a:br>
              <a:rPr lang="en-US" sz="1100" b="1" dirty="0"/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Against an item click in the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Nt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column &gt; Enter Notes &gt;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OK</a:t>
            </a:r>
            <a:br>
              <a:rPr lang="en-US" sz="1100" b="1" dirty="0"/>
            </a:br>
            <a:endParaRPr lang="en-US" sz="1100" b="1" dirty="0">
              <a:solidFill>
                <a:schemeClr val="bg2">
                  <a:lumMod val="2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dirty="0">
                <a:solidFill>
                  <a:schemeClr val="bg2">
                    <a:lumMod val="25000"/>
                  </a:schemeClr>
                </a:solidFill>
              </a:rPr>
              <a:t>Create an invoice</a:t>
            </a:r>
            <a:br>
              <a:rPr lang="en-US" sz="1100" i="0" u="none" strike="noStrike" baseline="0" dirty="0"/>
            </a:b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Press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F2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or click        icon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Itemised Invoices 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menu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Invoice Only</a:t>
            </a:r>
            <a:br>
              <a:rPr lang="en-US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Submit an Insurance Claim</a:t>
            </a:r>
            <a:br>
              <a:rPr lang="en-US" sz="1100" i="0" u="none" strike="noStrike" baseline="0" dirty="0"/>
            </a:b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Press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F2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&gt; Click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Hicaps/HEALTHPAY/HealthPoint</a:t>
            </a:r>
            <a:br>
              <a:rPr lang="en-US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i="0" u="none" strike="noStrike" baseline="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Create an Invoice without claiming &amp; receive payment using EFTPOS e-payment</a:t>
            </a:r>
            <a:br>
              <a:rPr lang="en-US" sz="1100" b="1" i="0" u="none" strike="noStrike" baseline="0" dirty="0"/>
            </a:b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Press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F3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&gt; Enter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Amount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&gt; Select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Payment Type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EFTPOS e-payment</a:t>
            </a:r>
            <a:br>
              <a:rPr lang="en-US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i="0" u="none" strike="noStrike" baseline="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Create an Invoice with a 10% discount, no payment</a:t>
            </a:r>
            <a:br>
              <a:rPr lang="en-AU" sz="1100" b="1" dirty="0"/>
            </a:b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When creating an invoice &gt; Enter Discount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 percentage (%) 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 Amount ($)</a:t>
            </a:r>
            <a:br>
              <a:rPr lang="en-US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Refund a paid Item number</a:t>
            </a:r>
            <a:br>
              <a:rPr lang="en-US" sz="1100" b="1" i="0" u="none" strike="noStrike" baseline="0" dirty="0"/>
            </a:b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Itemised Invoices 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menu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Refund of Payments for Treatment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&gt; Highlight Items in background &gt; Enter Details</a:t>
            </a:r>
            <a:br>
              <a:rPr lang="en-AU" sz="1100" i="0" u="none" strike="noStrike" baseline="0" dirty="0"/>
            </a:br>
            <a:endParaRPr lang="en-AU" sz="1100" i="0" u="none" strike="noStrike" baseline="0" dirty="0"/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Enter Lab Expenses with a payment date of the 18th of last month</a:t>
            </a:r>
            <a:br>
              <a:rPr lang="en-US" sz="1100" i="0" u="none" strike="noStrike" baseline="0" dirty="0"/>
            </a:b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Double click against an item in the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Expenses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column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&gt; Select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Expense Category 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enter fee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OK</a:t>
            </a:r>
            <a:br>
              <a:rPr lang="en-US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Create Payment Plan</a:t>
            </a:r>
            <a:br>
              <a:rPr lang="en-US" sz="1100" b="1" dirty="0"/>
            </a:b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Enter item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Itemised Invoices 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menu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Invoice Only 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Tick Show Extended Attributes 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Enter Instalment Detail</a:t>
            </a:r>
            <a:r>
              <a:rPr lang="en-US" sz="1100" i="0" u="none" strike="noStrike" baseline="0" dirty="0">
                <a:solidFill>
                  <a:srgbClr val="58585B"/>
                </a:solidFill>
              </a:rPr>
              <a:t>s</a:t>
            </a:r>
            <a:br>
              <a:rPr lang="en-US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1100" i="0" u="none" strike="noStrike" baseline="0" dirty="0">
              <a:solidFill>
                <a:schemeClr val="bg2">
                  <a:lumMod val="2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Preview all clinical notes</a:t>
            </a:r>
            <a:br>
              <a:rPr lang="en-AU" sz="1100" i="0" u="none" strike="noStrike" baseline="0" dirty="0"/>
            </a:br>
            <a:r>
              <a:rPr lang="en-AU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Treatment 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menu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Preview All Clinical Notes 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 press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F6</a:t>
            </a:r>
            <a:br>
              <a:rPr lang="en-US" sz="1100" i="0" u="none" strike="noStrike" baseline="0" dirty="0"/>
            </a:b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1" i="0" u="none" strike="noStrike" baseline="0" dirty="0">
                <a:solidFill>
                  <a:schemeClr val="bg2">
                    <a:lumMod val="25000"/>
                  </a:schemeClr>
                </a:solidFill>
              </a:rPr>
              <a:t>Recalculate fees for items</a:t>
            </a:r>
            <a:br>
              <a:rPr lang="en-AU" sz="1100" i="0" u="none" strike="noStrike" baseline="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Treatment</a:t>
            </a:r>
            <a:r>
              <a:rPr lang="en-US" sz="110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menu &gt; </a:t>
            </a:r>
            <a:r>
              <a:rPr lang="en-US" sz="1100" b="1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Recalculate ALL items fees based on current Fee Level</a:t>
            </a:r>
            <a:br>
              <a:rPr lang="en-US" sz="1100" i="0" u="none" strike="noStrike" baseline="0" dirty="0"/>
            </a:br>
            <a:endParaRPr lang="en-US" sz="11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4D8520E-E8E1-49D5-9D87-F1486118C28B}"/>
              </a:ext>
            </a:extLst>
          </p:cNvPr>
          <p:cNvSpPr/>
          <p:nvPr/>
        </p:nvSpPr>
        <p:spPr>
          <a:xfrm>
            <a:off x="3991970" y="7555553"/>
            <a:ext cx="3523189" cy="2465259"/>
          </a:xfrm>
          <a:prstGeom prst="roundRect">
            <a:avLst/>
          </a:prstGeom>
          <a:noFill/>
          <a:ln w="38100">
            <a:solidFill>
              <a:srgbClr val="D23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1300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202F59-DBDF-4A46-8418-307B50995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384" y="7342943"/>
            <a:ext cx="561290" cy="425219"/>
          </a:xfrm>
          <a:prstGeom prst="rect">
            <a:avLst/>
          </a:prstGeom>
        </p:spPr>
      </p:pic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495B5166-1E27-4286-8DB7-69738BF2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295" y="10103036"/>
            <a:ext cx="3797471" cy="576424"/>
          </a:xfrm>
        </p:spPr>
        <p:txBody>
          <a:bodyPr/>
          <a:lstStyle/>
          <a:p>
            <a:r>
              <a:rPr lang="en-US" sz="10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D4W Training Guide Edition 9, 2021</a:t>
            </a:r>
            <a:endParaRPr lang="en-A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2F0F993-5A53-4C9F-A3A7-04294824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ABF8-5393-46E6-87B7-67F3280EFD85}" type="slidenum">
              <a:rPr lang="en-AU" smtClean="0"/>
              <a:pPr/>
              <a:t>9</a:t>
            </a:fld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3AC68B-0B7A-45B6-8211-EB05330FFCF5}"/>
              </a:ext>
            </a:extLst>
          </p:cNvPr>
          <p:cNvSpPr/>
          <p:nvPr/>
        </p:nvSpPr>
        <p:spPr>
          <a:xfrm>
            <a:off x="1754372" y="623731"/>
            <a:ext cx="3508744" cy="467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Treatment tab</a:t>
            </a:r>
            <a:endParaRPr lang="en-US" sz="3000" b="1" i="0" u="none" strike="noStrike" baseline="0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  <a:p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10F7AF-D354-4377-9E2B-C56D7D2B6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02" y="264908"/>
            <a:ext cx="914663" cy="8946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E0C97BE-6FA2-4D09-842D-8597673C7FC9}"/>
              </a:ext>
            </a:extLst>
          </p:cNvPr>
          <p:cNvSpPr txBox="1"/>
          <p:nvPr/>
        </p:nvSpPr>
        <p:spPr>
          <a:xfrm>
            <a:off x="4100344" y="7165789"/>
            <a:ext cx="3501778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AU" sz="3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AU" sz="11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Transfer from Treatment Plan </a:t>
            </a:r>
            <a:br>
              <a:rPr lang="en-AU" sz="11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</a:br>
            <a:endParaRPr lang="en-AU" sz="1100" b="0" i="0" u="none" strike="noStrike" baseline="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AU" sz="11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Delete Treatment Item </a:t>
            </a:r>
            <a:br>
              <a:rPr lang="en-AU" sz="11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</a:br>
            <a:endParaRPr lang="en-AU" sz="1100" b="0" i="0" u="none" strike="noStrike" baseline="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AU" sz="11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Create an Invoice </a:t>
            </a:r>
            <a:br>
              <a:rPr lang="en-AU" sz="11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</a:br>
            <a:endParaRPr lang="en-AU" sz="1100" b="0" i="0" u="none" strike="noStrike" baseline="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AU" sz="11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Submit a claim </a:t>
            </a:r>
            <a:br>
              <a:rPr lang="en-AU" sz="11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</a:br>
            <a:r>
              <a:rPr lang="en-AU" sz="11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                       </a:t>
            </a:r>
            <a:br>
              <a:rPr lang="en-AU" sz="11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</a:br>
            <a:endParaRPr lang="en-AU" sz="1100" b="0" i="0" u="none" strike="noStrike" baseline="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z="11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Create an Invoice &amp; Receive Payment (No Claim)</a:t>
            </a:r>
            <a:br>
              <a:rPr lang="en-US" sz="11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</a:br>
            <a:r>
              <a:rPr lang="en-US" sz="11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AU" sz="1100" b="0" i="0" u="none" strike="noStrike" baseline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Reprint Invoice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C08D17-9975-43FC-B07B-70A3BAB89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1402" y="2809935"/>
            <a:ext cx="160831" cy="18316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F5068B-EB4E-4793-B813-21CF70D55B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0970" y="7667003"/>
            <a:ext cx="211115" cy="20231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E0927FB-52FB-4E73-B78C-100EF14EB197}"/>
              </a:ext>
            </a:extLst>
          </p:cNvPr>
          <p:cNvGrpSpPr/>
          <p:nvPr/>
        </p:nvGrpSpPr>
        <p:grpSpPr>
          <a:xfrm>
            <a:off x="4177267" y="8029893"/>
            <a:ext cx="3030732" cy="1691151"/>
            <a:chOff x="4177267" y="8029893"/>
            <a:chExt cx="3030732" cy="169115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5EC524A-6A07-452C-8EE3-0FF052287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70989" y="8029893"/>
              <a:ext cx="207915" cy="175929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85D423A-05FF-41D4-A541-1020CD946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54840" y="8320080"/>
              <a:ext cx="193522" cy="19792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8BF499D-2C60-4F47-B0C3-60F704F86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77267" y="8888198"/>
              <a:ext cx="561214" cy="17900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0C08DA5-B52E-46D5-88CC-C02A2FB1A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17967" y="8888198"/>
              <a:ext cx="566671" cy="21250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C310908-6678-4904-9F49-9A50B45DB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647826" y="8895919"/>
              <a:ext cx="621880" cy="20466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4379797-B143-40ED-B656-F032A4388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016076" y="9188868"/>
              <a:ext cx="191923" cy="18392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31B27D6-A888-46AA-B35C-BEC8536E6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141530" y="9517127"/>
              <a:ext cx="207915" cy="203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82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7B82D2942EC0478422ACE46CDBDAAB" ma:contentTypeVersion="12" ma:contentTypeDescription="Create a new document." ma:contentTypeScope="" ma:versionID="ae4caab9f6e1b88f4d31f6d481ad8d1b">
  <xsd:schema xmlns:xsd="http://www.w3.org/2001/XMLSchema" xmlns:xs="http://www.w3.org/2001/XMLSchema" xmlns:p="http://schemas.microsoft.com/office/2006/metadata/properties" xmlns:ns2="0c276687-e0f3-4922-a4fe-0f673dd3a626" xmlns:ns3="e5372334-082e-4a01-8e99-2c8e7d4bc315" targetNamespace="http://schemas.microsoft.com/office/2006/metadata/properties" ma:root="true" ma:fieldsID="36ce2fb404f2176fc301355f0e0047d1" ns2:_="" ns3:_="">
    <xsd:import namespace="0c276687-e0f3-4922-a4fe-0f673dd3a626"/>
    <xsd:import namespace="e5372334-082e-4a01-8e99-2c8e7d4bc3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276687-e0f3-4922-a4fe-0f673dd3a6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372334-082e-4a01-8e99-2c8e7d4bc31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3D06F3-E779-453B-8B79-757AB2B2078E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e5372334-082e-4a01-8e99-2c8e7d4bc315"/>
    <ds:schemaRef ds:uri="0c276687-e0f3-4922-a4fe-0f673dd3a62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EBB5855-75F2-4E4C-A3C1-B916CEC2EE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276687-e0f3-4922-a4fe-0f673dd3a626"/>
    <ds:schemaRef ds:uri="e5372334-082e-4a01-8e99-2c8e7d4bc3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59C716-A193-44E5-9460-E8CB25EFCB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9649</TotalTime>
  <Words>8111</Words>
  <Application>Microsoft Office PowerPoint</Application>
  <PresentationFormat>B4 (ISO) Paper (250x353 mm)</PresentationFormat>
  <Paragraphs>657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Cambria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Ogier</dc:creator>
  <cp:lastModifiedBy>Ana Ogier</cp:lastModifiedBy>
  <cp:revision>156</cp:revision>
  <cp:lastPrinted>2021-03-17T21:15:47Z</cp:lastPrinted>
  <dcterms:created xsi:type="dcterms:W3CDTF">2021-02-01T02:33:50Z</dcterms:created>
  <dcterms:modified xsi:type="dcterms:W3CDTF">2021-03-23T08:24:36Z</dcterms:modified>
</cp:coreProperties>
</file>